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23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sldIdLst>
    <p:sldId id="1506" r:id="rId2"/>
    <p:sldId id="1529" r:id="rId3"/>
    <p:sldId id="1530" r:id="rId4"/>
    <p:sldId id="1507" r:id="rId5"/>
    <p:sldId id="1508" r:id="rId6"/>
    <p:sldId id="1512" r:id="rId7"/>
    <p:sldId id="1513" r:id="rId8"/>
    <p:sldId id="1515" r:id="rId9"/>
    <p:sldId id="1531" r:id="rId10"/>
    <p:sldId id="1514" r:id="rId11"/>
    <p:sldId id="1518" r:id="rId12"/>
    <p:sldId id="1534" r:id="rId13"/>
    <p:sldId id="1533" r:id="rId14"/>
    <p:sldId id="1535" r:id="rId15"/>
    <p:sldId id="1536" r:id="rId16"/>
    <p:sldId id="1516" r:id="rId17"/>
    <p:sldId id="1517" r:id="rId18"/>
    <p:sldId id="1519" r:id="rId19"/>
    <p:sldId id="1520" r:id="rId20"/>
    <p:sldId id="1522" r:id="rId21"/>
    <p:sldId id="1528" r:id="rId22"/>
    <p:sldId id="1521" r:id="rId23"/>
    <p:sldId id="1523" r:id="rId24"/>
    <p:sldId id="1526" r:id="rId25"/>
    <p:sldId id="1532" r:id="rId26"/>
    <p:sldId id="152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 autoAdjust="0"/>
    <p:restoredTop sz="82033"/>
  </p:normalViewPr>
  <p:slideViewPr>
    <p:cSldViewPr snapToGrid="0">
      <p:cViewPr varScale="1">
        <p:scale>
          <a:sx n="65" d="100"/>
          <a:sy n="65" d="100"/>
        </p:scale>
        <p:origin x="9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639257-4A46-5341-8386-E5F5191A451B}" type="doc">
      <dgm:prSet loTypeId="urn:microsoft.com/office/officeart/2005/8/layout/process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9F675C-340E-7040-9163-AFC3ED9FA636}">
      <dgm:prSet phldrT="[Text]"/>
      <dgm:spPr/>
      <dgm:t>
        <a:bodyPr/>
        <a:lstStyle/>
        <a:p>
          <a:r>
            <a:rPr lang="en-US" dirty="0" err="1"/>
            <a:t>Pengirim</a:t>
          </a:r>
          <a:r>
            <a:rPr lang="en-US" dirty="0"/>
            <a:t>/Encoder </a:t>
          </a:r>
        </a:p>
      </dgm:t>
    </dgm:pt>
    <dgm:pt modelId="{AEA309F0-FA3F-E246-8F36-F30E80229502}" type="parTrans" cxnId="{F3702D06-A947-E440-99D0-43A83B362B2E}">
      <dgm:prSet/>
      <dgm:spPr/>
      <dgm:t>
        <a:bodyPr/>
        <a:lstStyle/>
        <a:p>
          <a:endParaRPr lang="en-US"/>
        </a:p>
      </dgm:t>
    </dgm:pt>
    <dgm:pt modelId="{E2E30BC2-1240-E74B-B5A0-19480A82C46A}" type="sibTrans" cxnId="{F3702D06-A947-E440-99D0-43A83B362B2E}">
      <dgm:prSet/>
      <dgm:spPr/>
      <dgm:t>
        <a:bodyPr/>
        <a:lstStyle/>
        <a:p>
          <a:endParaRPr lang="en-US"/>
        </a:p>
      </dgm:t>
    </dgm:pt>
    <dgm:pt modelId="{9A457094-2ACD-B543-AB65-714E4D0AD967}">
      <dgm:prSet phldrT="[Text]"/>
      <dgm:spPr/>
      <dgm:t>
        <a:bodyPr/>
        <a:lstStyle/>
        <a:p>
          <a:r>
            <a:rPr lang="en-US" dirty="0" err="1"/>
            <a:t>Penerima</a:t>
          </a:r>
          <a:r>
            <a:rPr lang="en-US" dirty="0"/>
            <a:t>/Decoder</a:t>
          </a:r>
        </a:p>
      </dgm:t>
    </dgm:pt>
    <dgm:pt modelId="{04D2C628-B38D-764E-BF5A-4520E94C6069}" type="parTrans" cxnId="{6D0F7A48-D6F8-2A4C-B587-2D447653118F}">
      <dgm:prSet/>
      <dgm:spPr/>
      <dgm:t>
        <a:bodyPr/>
        <a:lstStyle/>
        <a:p>
          <a:endParaRPr lang="en-US"/>
        </a:p>
      </dgm:t>
    </dgm:pt>
    <dgm:pt modelId="{602918EA-0674-D544-AC44-D01C5E84B540}" type="sibTrans" cxnId="{6D0F7A48-D6F8-2A4C-B587-2D447653118F}">
      <dgm:prSet/>
      <dgm:spPr/>
      <dgm:t>
        <a:bodyPr/>
        <a:lstStyle/>
        <a:p>
          <a:endParaRPr lang="en-US"/>
        </a:p>
      </dgm:t>
    </dgm:pt>
    <dgm:pt modelId="{1B517E24-F39A-4C46-926C-8F6551C54BE1}">
      <dgm:prSet phldrT="[Text]"/>
      <dgm:spPr/>
      <dgm:t>
        <a:bodyPr/>
        <a:lstStyle/>
        <a:p>
          <a:r>
            <a:rPr lang="en-US" dirty="0" err="1"/>
            <a:t>Pesan</a:t>
          </a:r>
          <a:endParaRPr lang="en-US" dirty="0"/>
        </a:p>
      </dgm:t>
    </dgm:pt>
    <dgm:pt modelId="{15F78325-256B-E842-8270-778EA81A096C}" type="parTrans" cxnId="{B1189210-8D8E-7442-9840-AD53D982DB08}">
      <dgm:prSet/>
      <dgm:spPr/>
      <dgm:t>
        <a:bodyPr/>
        <a:lstStyle/>
        <a:p>
          <a:endParaRPr lang="en-US"/>
        </a:p>
      </dgm:t>
    </dgm:pt>
    <dgm:pt modelId="{72C96FCA-2E02-9140-B1DC-6C14851C1690}" type="sibTrans" cxnId="{B1189210-8D8E-7442-9840-AD53D982DB08}">
      <dgm:prSet/>
      <dgm:spPr/>
      <dgm:t>
        <a:bodyPr/>
        <a:lstStyle/>
        <a:p>
          <a:endParaRPr lang="en-US"/>
        </a:p>
      </dgm:t>
    </dgm:pt>
    <dgm:pt modelId="{53B71E01-6C6A-6A4A-81E0-86648EFC15E4}">
      <dgm:prSet/>
      <dgm:spPr/>
      <dgm:t>
        <a:bodyPr/>
        <a:lstStyle/>
        <a:p>
          <a:r>
            <a:rPr lang="en-US" dirty="0" err="1"/>
            <a:t>Seseorang</a:t>
          </a:r>
          <a:r>
            <a:rPr lang="en-US" dirty="0"/>
            <a:t> </a:t>
          </a:r>
          <a:r>
            <a:rPr lang="en-US" dirty="0" err="1"/>
            <a:t>mengirim</a:t>
          </a:r>
          <a:r>
            <a:rPr lang="en-US" dirty="0"/>
            <a:t> '</a:t>
          </a:r>
          <a:r>
            <a:rPr lang="en-US" dirty="0" err="1"/>
            <a:t>kode</a:t>
          </a:r>
          <a:r>
            <a:rPr lang="en-US" dirty="0"/>
            <a:t>" </a:t>
          </a:r>
          <a:r>
            <a:rPr lang="en-US" dirty="0" err="1"/>
            <a:t>kepada</a:t>
          </a:r>
          <a:r>
            <a:rPr lang="en-US" dirty="0"/>
            <a:t> </a:t>
          </a:r>
          <a:r>
            <a:rPr lang="en-US" dirty="0" err="1"/>
            <a:t>penerima</a:t>
          </a:r>
          <a:r>
            <a:rPr lang="en-US" dirty="0"/>
            <a:t> </a:t>
          </a:r>
        </a:p>
      </dgm:t>
    </dgm:pt>
    <dgm:pt modelId="{070A517D-7664-A74C-B7AF-778D2233D1A1}" type="parTrans" cxnId="{1F38A451-D4B9-ED46-A4FE-7F354233B663}">
      <dgm:prSet/>
      <dgm:spPr/>
      <dgm:t>
        <a:bodyPr/>
        <a:lstStyle/>
        <a:p>
          <a:endParaRPr lang="en-US"/>
        </a:p>
      </dgm:t>
    </dgm:pt>
    <dgm:pt modelId="{8CBD9AE2-3B8C-1D41-9A86-71BC2F8FB25E}" type="sibTrans" cxnId="{1F38A451-D4B9-ED46-A4FE-7F354233B663}">
      <dgm:prSet/>
      <dgm:spPr/>
      <dgm:t>
        <a:bodyPr/>
        <a:lstStyle/>
        <a:p>
          <a:endParaRPr lang="en-US"/>
        </a:p>
      </dgm:t>
    </dgm:pt>
    <dgm:pt modelId="{BCACDAF5-F30B-D940-A422-75403A8052A3}">
      <dgm:prSet/>
      <dgm:spPr/>
      <dgm:t>
        <a:bodyPr/>
        <a:lstStyle/>
        <a:p>
          <a:r>
            <a:rPr lang="en-US" dirty="0" err="1"/>
            <a:t>Penerima</a:t>
          </a:r>
          <a:r>
            <a:rPr lang="en-US" dirty="0"/>
            <a:t> </a:t>
          </a:r>
          <a:r>
            <a:rPr lang="en-US" dirty="0" err="1"/>
            <a:t>melakukan</a:t>
          </a:r>
          <a:r>
            <a:rPr lang="en-US" dirty="0"/>
            <a:t> proses </a:t>
          </a:r>
          <a:r>
            <a:rPr lang="en-US" dirty="0" err="1"/>
            <a:t>pemahaman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"</a:t>
          </a:r>
          <a:r>
            <a:rPr lang="en-US" dirty="0" err="1"/>
            <a:t>kode</a:t>
          </a:r>
          <a:r>
            <a:rPr lang="en-US" dirty="0"/>
            <a:t>"</a:t>
          </a:r>
        </a:p>
      </dgm:t>
    </dgm:pt>
    <dgm:pt modelId="{35892583-DE59-DF41-AC68-623C9DA61F6C}" type="parTrans" cxnId="{890B8C7F-46D3-864B-86A2-514BDB815499}">
      <dgm:prSet/>
      <dgm:spPr/>
      <dgm:t>
        <a:bodyPr/>
        <a:lstStyle/>
        <a:p>
          <a:endParaRPr lang="en-US"/>
        </a:p>
      </dgm:t>
    </dgm:pt>
    <dgm:pt modelId="{771DFE0D-55CD-944A-B1E5-04B88D83328C}" type="sibTrans" cxnId="{890B8C7F-46D3-864B-86A2-514BDB815499}">
      <dgm:prSet/>
      <dgm:spPr/>
      <dgm:t>
        <a:bodyPr/>
        <a:lstStyle/>
        <a:p>
          <a:endParaRPr lang="en-US"/>
        </a:p>
      </dgm:t>
    </dgm:pt>
    <dgm:pt modelId="{7C5750E9-B0A0-604B-8C93-BBCE73697865}">
      <dgm:prSet/>
      <dgm:spPr/>
      <dgm:t>
        <a:bodyPr/>
        <a:lstStyle/>
        <a:p>
          <a:r>
            <a:rPr lang="en-US" dirty="0" err="1"/>
            <a:t>Apa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yang </a:t>
          </a:r>
          <a:r>
            <a:rPr lang="en-US" dirty="0" err="1"/>
            <a:t>dikirim</a:t>
          </a:r>
          <a:r>
            <a:rPr lang="en-US" dirty="0"/>
            <a:t> </a:t>
          </a:r>
        </a:p>
      </dgm:t>
    </dgm:pt>
    <dgm:pt modelId="{AD2138C3-AB51-3348-A039-80B329AAF334}" type="parTrans" cxnId="{5172B7AD-6F63-D04D-B7D3-73C82299A112}">
      <dgm:prSet/>
      <dgm:spPr/>
      <dgm:t>
        <a:bodyPr/>
        <a:lstStyle/>
        <a:p>
          <a:endParaRPr lang="en-US"/>
        </a:p>
      </dgm:t>
    </dgm:pt>
    <dgm:pt modelId="{BFEA5707-C6A9-4441-90C2-F148B97290BF}" type="sibTrans" cxnId="{5172B7AD-6F63-D04D-B7D3-73C82299A112}">
      <dgm:prSet/>
      <dgm:spPr/>
      <dgm:t>
        <a:bodyPr/>
        <a:lstStyle/>
        <a:p>
          <a:endParaRPr lang="en-US"/>
        </a:p>
      </dgm:t>
    </dgm:pt>
    <dgm:pt modelId="{41936A92-44F3-E049-BFC9-290EE6981002}">
      <dgm:prSet/>
      <dgm:spPr/>
      <dgm:t>
        <a:bodyPr/>
        <a:lstStyle/>
        <a:p>
          <a:r>
            <a:rPr lang="en-US" dirty="0" err="1"/>
            <a:t>Mekanisme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disalurkan</a:t>
          </a:r>
          <a:endParaRPr lang="en-US" dirty="0"/>
        </a:p>
      </dgm:t>
    </dgm:pt>
    <dgm:pt modelId="{ED4F3D9D-4FD4-3F40-931F-8B64BCF92E61}" type="parTrans" cxnId="{297AC24D-72F6-B94D-90DC-AE0B4C5086F5}">
      <dgm:prSet/>
      <dgm:spPr/>
      <dgm:t>
        <a:bodyPr/>
        <a:lstStyle/>
        <a:p>
          <a:endParaRPr lang="en-US"/>
        </a:p>
      </dgm:t>
    </dgm:pt>
    <dgm:pt modelId="{191DD464-2125-AB4A-9F8F-458E2C50A09D}" type="sibTrans" cxnId="{297AC24D-72F6-B94D-90DC-AE0B4C5086F5}">
      <dgm:prSet/>
      <dgm:spPr/>
      <dgm:t>
        <a:bodyPr/>
        <a:lstStyle/>
        <a:p>
          <a:endParaRPr lang="en-US"/>
        </a:p>
      </dgm:t>
    </dgm:pt>
    <dgm:pt modelId="{1DA1F03B-6CAA-8445-830F-D4270E3489CD}">
      <dgm:prSet/>
      <dgm:spPr/>
      <dgm:t>
        <a:bodyPr/>
        <a:lstStyle/>
        <a:p>
          <a:r>
            <a:rPr lang="en-US" dirty="0" err="1"/>
            <a:t>Gangguan</a:t>
          </a:r>
          <a:endParaRPr lang="en-US" dirty="0"/>
        </a:p>
      </dgm:t>
    </dgm:pt>
    <dgm:pt modelId="{2B9AC13F-9B04-0E4D-A181-8CBE07C997EF}" type="parTrans" cxnId="{E997A211-A2BE-E54C-BEF6-94C72E4C5C51}">
      <dgm:prSet/>
      <dgm:spPr/>
      <dgm:t>
        <a:bodyPr/>
        <a:lstStyle/>
        <a:p>
          <a:endParaRPr lang="en-US"/>
        </a:p>
      </dgm:t>
    </dgm:pt>
    <dgm:pt modelId="{2B67D1C6-FC76-B24D-BF01-35CB73771C0A}" type="sibTrans" cxnId="{E997A211-A2BE-E54C-BEF6-94C72E4C5C51}">
      <dgm:prSet/>
      <dgm:spPr/>
      <dgm:t>
        <a:bodyPr/>
        <a:lstStyle/>
        <a:p>
          <a:endParaRPr lang="en-US"/>
        </a:p>
      </dgm:t>
    </dgm:pt>
    <dgm:pt modelId="{71CA9314-A499-D240-B005-F19E3CB3354B}">
      <dgm:prSet/>
      <dgm:spPr/>
      <dgm:t>
        <a:bodyPr/>
        <a:lstStyle/>
        <a:p>
          <a:r>
            <a:rPr lang="en-US" dirty="0" err="1"/>
            <a:t>Umpan</a:t>
          </a:r>
          <a:r>
            <a:rPr lang="en-US" dirty="0"/>
            <a:t> </a:t>
          </a:r>
          <a:r>
            <a:rPr lang="en-US" dirty="0" err="1"/>
            <a:t>balik</a:t>
          </a:r>
          <a:endParaRPr lang="en-US" dirty="0"/>
        </a:p>
      </dgm:t>
    </dgm:pt>
    <dgm:pt modelId="{8620705A-5328-3546-89A7-5F3332F624C6}" type="parTrans" cxnId="{F7507CB3-0B15-0648-A1DD-8DEA0E9D7573}">
      <dgm:prSet/>
      <dgm:spPr/>
      <dgm:t>
        <a:bodyPr/>
        <a:lstStyle/>
        <a:p>
          <a:endParaRPr lang="en-US"/>
        </a:p>
      </dgm:t>
    </dgm:pt>
    <dgm:pt modelId="{37AB0517-5D84-6644-90B1-65420FB2091C}" type="sibTrans" cxnId="{F7507CB3-0B15-0648-A1DD-8DEA0E9D7573}">
      <dgm:prSet/>
      <dgm:spPr/>
      <dgm:t>
        <a:bodyPr/>
        <a:lstStyle/>
        <a:p>
          <a:endParaRPr lang="en-US"/>
        </a:p>
      </dgm:t>
    </dgm:pt>
    <dgm:pt modelId="{1909D719-910E-444F-BA01-63A3D6A7519E}">
      <dgm:prSet/>
      <dgm:spPr/>
      <dgm:t>
        <a:bodyPr/>
        <a:lstStyle/>
        <a:p>
          <a:pPr>
            <a:buFontTx/>
            <a:buChar char="-"/>
          </a:pPr>
          <a:r>
            <a:rPr lang="en-US" dirty="0" err="1"/>
            <a:t>Gangguan</a:t>
          </a:r>
          <a:r>
            <a:rPr lang="en-US" dirty="0"/>
            <a:t> </a:t>
          </a:r>
          <a:r>
            <a:rPr lang="en-US" dirty="0" err="1"/>
            <a:t>Mekanis</a:t>
          </a:r>
          <a:endParaRPr lang="en-US" dirty="0"/>
        </a:p>
      </dgm:t>
    </dgm:pt>
    <dgm:pt modelId="{87A9EC13-923F-C74D-98CB-8404147FAE68}" type="parTrans" cxnId="{5DF7CBA4-86C1-1B4C-AE16-7A098F37418E}">
      <dgm:prSet/>
      <dgm:spPr/>
      <dgm:t>
        <a:bodyPr/>
        <a:lstStyle/>
        <a:p>
          <a:endParaRPr lang="en-US"/>
        </a:p>
      </dgm:t>
    </dgm:pt>
    <dgm:pt modelId="{2C1726B3-91CE-F34E-B62E-6BF89EEFE7BD}" type="sibTrans" cxnId="{5DF7CBA4-86C1-1B4C-AE16-7A098F37418E}">
      <dgm:prSet/>
      <dgm:spPr/>
      <dgm:t>
        <a:bodyPr/>
        <a:lstStyle/>
        <a:p>
          <a:endParaRPr lang="en-US"/>
        </a:p>
      </dgm:t>
    </dgm:pt>
    <dgm:pt modelId="{FB0AE718-5902-3C4F-9470-D5ED53EFA7BB}">
      <dgm:prSet/>
      <dgm:spPr/>
      <dgm:t>
        <a:bodyPr/>
        <a:lstStyle/>
        <a:p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balasan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penerima</a:t>
          </a:r>
          <a:r>
            <a:rPr lang="en-US" dirty="0"/>
            <a:t> </a:t>
          </a:r>
          <a:r>
            <a:rPr lang="en-US" dirty="0" err="1"/>
            <a:t>kepada</a:t>
          </a:r>
          <a:r>
            <a:rPr lang="en-US" dirty="0"/>
            <a:t> </a:t>
          </a:r>
          <a:r>
            <a:rPr lang="en-US" dirty="0" err="1"/>
            <a:t>pengirim</a:t>
          </a:r>
          <a:r>
            <a:rPr lang="en-US" dirty="0"/>
            <a:t>: verbal </a:t>
          </a:r>
          <a:r>
            <a:rPr lang="en-US" dirty="0" err="1"/>
            <a:t>dan</a:t>
          </a:r>
          <a:r>
            <a:rPr lang="en-US" dirty="0"/>
            <a:t> non verbal</a:t>
          </a:r>
        </a:p>
      </dgm:t>
    </dgm:pt>
    <dgm:pt modelId="{733383E1-B2A0-F243-81A0-D3F90D2A130E}" type="parTrans" cxnId="{46BDFA9C-640C-7444-B64F-7C874C2109DE}">
      <dgm:prSet/>
      <dgm:spPr/>
      <dgm:t>
        <a:bodyPr/>
        <a:lstStyle/>
        <a:p>
          <a:endParaRPr lang="en-US"/>
        </a:p>
      </dgm:t>
    </dgm:pt>
    <dgm:pt modelId="{59A3AB0A-5671-FB4E-8584-8C0D066F51BD}" type="sibTrans" cxnId="{46BDFA9C-640C-7444-B64F-7C874C2109DE}">
      <dgm:prSet/>
      <dgm:spPr/>
      <dgm:t>
        <a:bodyPr/>
        <a:lstStyle/>
        <a:p>
          <a:endParaRPr lang="en-US"/>
        </a:p>
      </dgm:t>
    </dgm:pt>
    <dgm:pt modelId="{3BF9D4BD-B112-8A40-802A-64E32AEAF26F}">
      <dgm:prSet/>
      <dgm:spPr/>
      <dgm:t>
        <a:bodyPr/>
        <a:lstStyle/>
        <a:p>
          <a:r>
            <a:rPr lang="en-US" dirty="0" err="1"/>
            <a:t>Saluran</a:t>
          </a:r>
          <a:endParaRPr lang="en-US" dirty="0"/>
        </a:p>
      </dgm:t>
    </dgm:pt>
    <dgm:pt modelId="{6ACA71BD-27E7-2D4C-94C5-3DC3EF5802DB}" type="sibTrans" cxnId="{A068BC28-8698-BD4B-853D-AAD4A20D208E}">
      <dgm:prSet/>
      <dgm:spPr/>
      <dgm:t>
        <a:bodyPr/>
        <a:lstStyle/>
        <a:p>
          <a:endParaRPr lang="en-US"/>
        </a:p>
      </dgm:t>
    </dgm:pt>
    <dgm:pt modelId="{8343C51B-A84F-634A-B96C-82767D39DDF0}" type="parTrans" cxnId="{A068BC28-8698-BD4B-853D-AAD4A20D208E}">
      <dgm:prSet/>
      <dgm:spPr/>
      <dgm:t>
        <a:bodyPr/>
        <a:lstStyle/>
        <a:p>
          <a:endParaRPr lang="en-US"/>
        </a:p>
      </dgm:t>
    </dgm:pt>
    <dgm:pt modelId="{9BD71D09-768B-D644-B760-6F17D505AFEA}">
      <dgm:prSet/>
      <dgm:spPr/>
      <dgm:t>
        <a:bodyPr/>
        <a:lstStyle/>
        <a:p>
          <a:pPr>
            <a:buFontTx/>
            <a:buChar char="-"/>
          </a:pPr>
          <a:r>
            <a:rPr lang="en-US" dirty="0" err="1"/>
            <a:t>Gangguan</a:t>
          </a:r>
          <a:r>
            <a:rPr lang="en-US" dirty="0"/>
            <a:t> </a:t>
          </a:r>
          <a:r>
            <a:rPr lang="en-US" dirty="0" err="1"/>
            <a:t>Semantik</a:t>
          </a:r>
          <a:endParaRPr lang="en-US" dirty="0"/>
        </a:p>
      </dgm:t>
    </dgm:pt>
    <dgm:pt modelId="{5B5EF4D3-157C-3445-8DC8-B79E02B64131}" type="parTrans" cxnId="{9FBFA17F-054F-CB4E-9941-26E819833C28}">
      <dgm:prSet/>
      <dgm:spPr/>
      <dgm:t>
        <a:bodyPr/>
        <a:lstStyle/>
        <a:p>
          <a:endParaRPr lang="en-US"/>
        </a:p>
      </dgm:t>
    </dgm:pt>
    <dgm:pt modelId="{2655C0F3-5D42-344F-83CB-A5855C0EB576}" type="sibTrans" cxnId="{9FBFA17F-054F-CB4E-9941-26E819833C28}">
      <dgm:prSet/>
      <dgm:spPr/>
      <dgm:t>
        <a:bodyPr/>
        <a:lstStyle/>
        <a:p>
          <a:endParaRPr lang="en-US"/>
        </a:p>
      </dgm:t>
    </dgm:pt>
    <dgm:pt modelId="{A06365EB-E620-3343-8225-1EB7422731C5}" type="pres">
      <dgm:prSet presAssocID="{64639257-4A46-5341-8386-E5F5191A451B}" presName="linearFlow" presStyleCnt="0">
        <dgm:presLayoutVars>
          <dgm:dir/>
          <dgm:animLvl val="lvl"/>
          <dgm:resizeHandles val="exact"/>
        </dgm:presLayoutVars>
      </dgm:prSet>
      <dgm:spPr/>
    </dgm:pt>
    <dgm:pt modelId="{8A2C5740-8810-6744-AD2A-88E381A875AF}" type="pres">
      <dgm:prSet presAssocID="{639F675C-340E-7040-9163-AFC3ED9FA636}" presName="composite" presStyleCnt="0"/>
      <dgm:spPr/>
    </dgm:pt>
    <dgm:pt modelId="{7901D9DB-58EA-4D4F-84A3-EB1839B3BDC7}" type="pres">
      <dgm:prSet presAssocID="{639F675C-340E-7040-9163-AFC3ED9FA636}" presName="par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67E6B9D6-06C7-7B48-B432-D142B0155A8B}" type="pres">
      <dgm:prSet presAssocID="{639F675C-340E-7040-9163-AFC3ED9FA636}" presName="parSh" presStyleLbl="node1" presStyleIdx="0" presStyleCnt="6"/>
      <dgm:spPr/>
    </dgm:pt>
    <dgm:pt modelId="{842136E0-9C8C-934E-BD3F-3ECCBD429DFC}" type="pres">
      <dgm:prSet presAssocID="{639F675C-340E-7040-9163-AFC3ED9FA636}" presName="desTx" presStyleLbl="fgAcc1" presStyleIdx="0" presStyleCnt="6">
        <dgm:presLayoutVars>
          <dgm:bulletEnabled val="1"/>
        </dgm:presLayoutVars>
      </dgm:prSet>
      <dgm:spPr/>
    </dgm:pt>
    <dgm:pt modelId="{D2C51436-A916-0644-A429-022DF376AD9C}" type="pres">
      <dgm:prSet presAssocID="{E2E30BC2-1240-E74B-B5A0-19480A82C46A}" presName="sibTrans" presStyleLbl="sibTrans2D1" presStyleIdx="0" presStyleCnt="5"/>
      <dgm:spPr/>
    </dgm:pt>
    <dgm:pt modelId="{13F5EBE7-A0CB-6E43-8207-66202558285D}" type="pres">
      <dgm:prSet presAssocID="{E2E30BC2-1240-E74B-B5A0-19480A82C46A}" presName="connTx" presStyleLbl="sibTrans2D1" presStyleIdx="0" presStyleCnt="5"/>
      <dgm:spPr/>
    </dgm:pt>
    <dgm:pt modelId="{797B44B4-B94E-1B4B-A6DF-0FA089966EE2}" type="pres">
      <dgm:prSet presAssocID="{9A457094-2ACD-B543-AB65-714E4D0AD967}" presName="composite" presStyleCnt="0"/>
      <dgm:spPr/>
    </dgm:pt>
    <dgm:pt modelId="{F85D548F-C6C4-FA4D-822C-90B8B9EAF818}" type="pres">
      <dgm:prSet presAssocID="{9A457094-2ACD-B543-AB65-714E4D0AD967}" presName="par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5D28185B-EEEA-4A44-BA86-5784DCE03B39}" type="pres">
      <dgm:prSet presAssocID="{9A457094-2ACD-B543-AB65-714E4D0AD967}" presName="parSh" presStyleLbl="node1" presStyleIdx="1" presStyleCnt="6"/>
      <dgm:spPr/>
    </dgm:pt>
    <dgm:pt modelId="{61EC9E1D-4D19-BF49-895B-49DE417E1C7E}" type="pres">
      <dgm:prSet presAssocID="{9A457094-2ACD-B543-AB65-714E4D0AD967}" presName="desTx" presStyleLbl="fgAcc1" presStyleIdx="1" presStyleCnt="6">
        <dgm:presLayoutVars>
          <dgm:bulletEnabled val="1"/>
        </dgm:presLayoutVars>
      </dgm:prSet>
      <dgm:spPr/>
    </dgm:pt>
    <dgm:pt modelId="{A772B164-D5D9-E542-8473-EBE03FEF9891}" type="pres">
      <dgm:prSet presAssocID="{602918EA-0674-D544-AC44-D01C5E84B540}" presName="sibTrans" presStyleLbl="sibTrans2D1" presStyleIdx="1" presStyleCnt="5"/>
      <dgm:spPr/>
    </dgm:pt>
    <dgm:pt modelId="{9DA88D72-FADD-8E48-9A16-D30BD31F34DA}" type="pres">
      <dgm:prSet presAssocID="{602918EA-0674-D544-AC44-D01C5E84B540}" presName="connTx" presStyleLbl="sibTrans2D1" presStyleIdx="1" presStyleCnt="5"/>
      <dgm:spPr/>
    </dgm:pt>
    <dgm:pt modelId="{6A3D42BA-126F-3D4A-B763-42D3A979A2AD}" type="pres">
      <dgm:prSet presAssocID="{1B517E24-F39A-4C46-926C-8F6551C54BE1}" presName="composite" presStyleCnt="0"/>
      <dgm:spPr/>
    </dgm:pt>
    <dgm:pt modelId="{52590AFD-14CA-8343-AB82-6FA9DD4E6528}" type="pres">
      <dgm:prSet presAssocID="{1B517E24-F39A-4C46-926C-8F6551C54BE1}" presName="par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F902A447-C600-A64F-BFA4-9D7C00A31C7D}" type="pres">
      <dgm:prSet presAssocID="{1B517E24-F39A-4C46-926C-8F6551C54BE1}" presName="parSh" presStyleLbl="node1" presStyleIdx="2" presStyleCnt="6"/>
      <dgm:spPr/>
    </dgm:pt>
    <dgm:pt modelId="{30B95F40-38CC-7042-93DC-23AF4D67EDD1}" type="pres">
      <dgm:prSet presAssocID="{1B517E24-F39A-4C46-926C-8F6551C54BE1}" presName="desTx" presStyleLbl="fgAcc1" presStyleIdx="2" presStyleCnt="6">
        <dgm:presLayoutVars>
          <dgm:bulletEnabled val="1"/>
        </dgm:presLayoutVars>
      </dgm:prSet>
      <dgm:spPr/>
    </dgm:pt>
    <dgm:pt modelId="{E9942F4D-2866-934B-A17B-35E51A54AA0B}" type="pres">
      <dgm:prSet presAssocID="{72C96FCA-2E02-9140-B1DC-6C14851C1690}" presName="sibTrans" presStyleLbl="sibTrans2D1" presStyleIdx="2" presStyleCnt="5"/>
      <dgm:spPr/>
    </dgm:pt>
    <dgm:pt modelId="{4EC56E6C-4DA4-D341-A891-F47259AA2803}" type="pres">
      <dgm:prSet presAssocID="{72C96FCA-2E02-9140-B1DC-6C14851C1690}" presName="connTx" presStyleLbl="sibTrans2D1" presStyleIdx="2" presStyleCnt="5"/>
      <dgm:spPr/>
    </dgm:pt>
    <dgm:pt modelId="{550BD24F-8256-0843-95C6-9C35CE639FAB}" type="pres">
      <dgm:prSet presAssocID="{3BF9D4BD-B112-8A40-802A-64E32AEAF26F}" presName="composite" presStyleCnt="0"/>
      <dgm:spPr/>
    </dgm:pt>
    <dgm:pt modelId="{786F6C1D-8AB4-534B-88C5-3A383A7223D2}" type="pres">
      <dgm:prSet presAssocID="{3BF9D4BD-B112-8A40-802A-64E32AEAF26F}" presName="par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90B63B6B-DDA9-D542-83DB-8628E91239C8}" type="pres">
      <dgm:prSet presAssocID="{3BF9D4BD-B112-8A40-802A-64E32AEAF26F}" presName="parSh" presStyleLbl="node1" presStyleIdx="3" presStyleCnt="6"/>
      <dgm:spPr/>
    </dgm:pt>
    <dgm:pt modelId="{9C3A8C26-564B-6941-8806-8BD02B3477F2}" type="pres">
      <dgm:prSet presAssocID="{3BF9D4BD-B112-8A40-802A-64E32AEAF26F}" presName="desTx" presStyleLbl="fgAcc1" presStyleIdx="3" presStyleCnt="6">
        <dgm:presLayoutVars>
          <dgm:bulletEnabled val="1"/>
        </dgm:presLayoutVars>
      </dgm:prSet>
      <dgm:spPr/>
    </dgm:pt>
    <dgm:pt modelId="{7E553763-6982-8846-AB48-47BE2F15A487}" type="pres">
      <dgm:prSet presAssocID="{6ACA71BD-27E7-2D4C-94C5-3DC3EF5802DB}" presName="sibTrans" presStyleLbl="sibTrans2D1" presStyleIdx="3" presStyleCnt="5"/>
      <dgm:spPr/>
    </dgm:pt>
    <dgm:pt modelId="{6965A181-E9D6-1846-9939-CF35D81180AC}" type="pres">
      <dgm:prSet presAssocID="{6ACA71BD-27E7-2D4C-94C5-3DC3EF5802DB}" presName="connTx" presStyleLbl="sibTrans2D1" presStyleIdx="3" presStyleCnt="5"/>
      <dgm:spPr/>
    </dgm:pt>
    <dgm:pt modelId="{10B07052-B2D3-7F45-A02F-2774EE59AB41}" type="pres">
      <dgm:prSet presAssocID="{1DA1F03B-6CAA-8445-830F-D4270E3489CD}" presName="composite" presStyleCnt="0"/>
      <dgm:spPr/>
    </dgm:pt>
    <dgm:pt modelId="{C5660C94-535E-334B-9054-D6615DF245FE}" type="pres">
      <dgm:prSet presAssocID="{1DA1F03B-6CAA-8445-830F-D4270E3489CD}" presName="par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692ABACA-A293-FC4B-AF88-CA5B743B4669}" type="pres">
      <dgm:prSet presAssocID="{1DA1F03B-6CAA-8445-830F-D4270E3489CD}" presName="parSh" presStyleLbl="node1" presStyleIdx="4" presStyleCnt="6"/>
      <dgm:spPr/>
    </dgm:pt>
    <dgm:pt modelId="{2AC20012-7555-AC47-96F6-2BF62C9D9852}" type="pres">
      <dgm:prSet presAssocID="{1DA1F03B-6CAA-8445-830F-D4270E3489CD}" presName="desTx" presStyleLbl="fgAcc1" presStyleIdx="4" presStyleCnt="6" custLinFactNeighborX="-4393" custLinFactNeighborY="2417">
        <dgm:presLayoutVars>
          <dgm:bulletEnabled val="1"/>
        </dgm:presLayoutVars>
      </dgm:prSet>
      <dgm:spPr/>
    </dgm:pt>
    <dgm:pt modelId="{43698EE0-343B-054B-9C3B-1C463CDB0156}" type="pres">
      <dgm:prSet presAssocID="{2B67D1C6-FC76-B24D-BF01-35CB73771C0A}" presName="sibTrans" presStyleLbl="sibTrans2D1" presStyleIdx="4" presStyleCnt="5"/>
      <dgm:spPr/>
    </dgm:pt>
    <dgm:pt modelId="{1980BA26-32C7-7249-8474-7C7AFC4E8148}" type="pres">
      <dgm:prSet presAssocID="{2B67D1C6-FC76-B24D-BF01-35CB73771C0A}" presName="connTx" presStyleLbl="sibTrans2D1" presStyleIdx="4" presStyleCnt="5"/>
      <dgm:spPr/>
    </dgm:pt>
    <dgm:pt modelId="{6D55396B-0ECD-E54A-8399-874777E5A6A6}" type="pres">
      <dgm:prSet presAssocID="{71CA9314-A499-D240-B005-F19E3CB3354B}" presName="composite" presStyleCnt="0"/>
      <dgm:spPr/>
    </dgm:pt>
    <dgm:pt modelId="{2C184F4A-6E3B-3D4D-853E-2BA6B985F516}" type="pres">
      <dgm:prSet presAssocID="{71CA9314-A499-D240-B005-F19E3CB3354B}" presName="par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B4660967-AC22-7D47-A12F-2E7329BE214D}" type="pres">
      <dgm:prSet presAssocID="{71CA9314-A499-D240-B005-F19E3CB3354B}" presName="parSh" presStyleLbl="node1" presStyleIdx="5" presStyleCnt="6"/>
      <dgm:spPr/>
    </dgm:pt>
    <dgm:pt modelId="{F5885BA5-D8F5-7D4D-9AE7-8295A3062AF2}" type="pres">
      <dgm:prSet presAssocID="{71CA9314-A499-D240-B005-F19E3CB3354B}" presName="desTx" presStyleLbl="fgAcc1" presStyleIdx="5" presStyleCnt="6">
        <dgm:presLayoutVars>
          <dgm:bulletEnabled val="1"/>
        </dgm:presLayoutVars>
      </dgm:prSet>
      <dgm:spPr/>
    </dgm:pt>
  </dgm:ptLst>
  <dgm:cxnLst>
    <dgm:cxn modelId="{6C4EF403-A09F-7C4A-8E96-C8D9C00048B1}" type="presOf" srcId="{6ACA71BD-27E7-2D4C-94C5-3DC3EF5802DB}" destId="{7E553763-6982-8846-AB48-47BE2F15A487}" srcOrd="0" destOrd="0" presId="urn:microsoft.com/office/officeart/2005/8/layout/process3"/>
    <dgm:cxn modelId="{F3702D06-A947-E440-99D0-43A83B362B2E}" srcId="{64639257-4A46-5341-8386-E5F5191A451B}" destId="{639F675C-340E-7040-9163-AFC3ED9FA636}" srcOrd="0" destOrd="0" parTransId="{AEA309F0-FA3F-E246-8F36-F30E80229502}" sibTransId="{E2E30BC2-1240-E74B-B5A0-19480A82C46A}"/>
    <dgm:cxn modelId="{6C9A7E07-83EE-7F42-B897-AB97D108D358}" type="presOf" srcId="{2B67D1C6-FC76-B24D-BF01-35CB73771C0A}" destId="{1980BA26-32C7-7249-8474-7C7AFC4E8148}" srcOrd="1" destOrd="0" presId="urn:microsoft.com/office/officeart/2005/8/layout/process3"/>
    <dgm:cxn modelId="{B1189210-8D8E-7442-9840-AD53D982DB08}" srcId="{64639257-4A46-5341-8386-E5F5191A451B}" destId="{1B517E24-F39A-4C46-926C-8F6551C54BE1}" srcOrd="2" destOrd="0" parTransId="{15F78325-256B-E842-8270-778EA81A096C}" sibTransId="{72C96FCA-2E02-9140-B1DC-6C14851C1690}"/>
    <dgm:cxn modelId="{E997A211-A2BE-E54C-BEF6-94C72E4C5C51}" srcId="{64639257-4A46-5341-8386-E5F5191A451B}" destId="{1DA1F03B-6CAA-8445-830F-D4270E3489CD}" srcOrd="4" destOrd="0" parTransId="{2B9AC13F-9B04-0E4D-A181-8CBE07C997EF}" sibTransId="{2B67D1C6-FC76-B24D-BF01-35CB73771C0A}"/>
    <dgm:cxn modelId="{6ADCA21F-D282-9742-953C-AFEBEDFFD1D8}" type="presOf" srcId="{9A457094-2ACD-B543-AB65-714E4D0AD967}" destId="{5D28185B-EEEA-4A44-BA86-5784DCE03B39}" srcOrd="1" destOrd="0" presId="urn:microsoft.com/office/officeart/2005/8/layout/process3"/>
    <dgm:cxn modelId="{E9F25720-4B1E-BF40-9562-307015ED1C18}" type="presOf" srcId="{53B71E01-6C6A-6A4A-81E0-86648EFC15E4}" destId="{842136E0-9C8C-934E-BD3F-3ECCBD429DFC}" srcOrd="0" destOrd="0" presId="urn:microsoft.com/office/officeart/2005/8/layout/process3"/>
    <dgm:cxn modelId="{3EF37728-8D9A-4A41-9F8D-BA40949D5810}" type="presOf" srcId="{1DA1F03B-6CAA-8445-830F-D4270E3489CD}" destId="{692ABACA-A293-FC4B-AF88-CA5B743B4669}" srcOrd="1" destOrd="0" presId="urn:microsoft.com/office/officeart/2005/8/layout/process3"/>
    <dgm:cxn modelId="{A068BC28-8698-BD4B-853D-AAD4A20D208E}" srcId="{64639257-4A46-5341-8386-E5F5191A451B}" destId="{3BF9D4BD-B112-8A40-802A-64E32AEAF26F}" srcOrd="3" destOrd="0" parTransId="{8343C51B-A84F-634A-B96C-82767D39DDF0}" sibTransId="{6ACA71BD-27E7-2D4C-94C5-3DC3EF5802DB}"/>
    <dgm:cxn modelId="{DF50C12B-D3BA-6447-942B-C38D79EDBED7}" type="presOf" srcId="{9BD71D09-768B-D644-B760-6F17D505AFEA}" destId="{2AC20012-7555-AC47-96F6-2BF62C9D9852}" srcOrd="0" destOrd="1" presId="urn:microsoft.com/office/officeart/2005/8/layout/process3"/>
    <dgm:cxn modelId="{629F9D31-4802-0D4B-83E6-931EF785F681}" type="presOf" srcId="{FB0AE718-5902-3C4F-9470-D5ED53EFA7BB}" destId="{F5885BA5-D8F5-7D4D-9AE7-8295A3062AF2}" srcOrd="0" destOrd="0" presId="urn:microsoft.com/office/officeart/2005/8/layout/process3"/>
    <dgm:cxn modelId="{BA033B32-91A0-5E48-81B6-179155F6BCDF}" type="presOf" srcId="{602918EA-0674-D544-AC44-D01C5E84B540}" destId="{A772B164-D5D9-E542-8473-EBE03FEF9891}" srcOrd="0" destOrd="0" presId="urn:microsoft.com/office/officeart/2005/8/layout/process3"/>
    <dgm:cxn modelId="{D71BAA33-8FDB-2B4D-9D02-F77E32AB318B}" type="presOf" srcId="{9A457094-2ACD-B543-AB65-714E4D0AD967}" destId="{F85D548F-C6C4-FA4D-822C-90B8B9EAF818}" srcOrd="0" destOrd="0" presId="urn:microsoft.com/office/officeart/2005/8/layout/process3"/>
    <dgm:cxn modelId="{51B74561-85E3-E24E-8B7B-597C59ED1E50}" type="presOf" srcId="{639F675C-340E-7040-9163-AFC3ED9FA636}" destId="{7901D9DB-58EA-4D4F-84A3-EB1839B3BDC7}" srcOrd="0" destOrd="0" presId="urn:microsoft.com/office/officeart/2005/8/layout/process3"/>
    <dgm:cxn modelId="{25307C43-32D3-AF47-9268-5AF670E6DA26}" type="presOf" srcId="{6ACA71BD-27E7-2D4C-94C5-3DC3EF5802DB}" destId="{6965A181-E9D6-1846-9939-CF35D81180AC}" srcOrd="1" destOrd="0" presId="urn:microsoft.com/office/officeart/2005/8/layout/process3"/>
    <dgm:cxn modelId="{6D0F7A48-D6F8-2A4C-B587-2D447653118F}" srcId="{64639257-4A46-5341-8386-E5F5191A451B}" destId="{9A457094-2ACD-B543-AB65-714E4D0AD967}" srcOrd="1" destOrd="0" parTransId="{04D2C628-B38D-764E-BF5A-4520E94C6069}" sibTransId="{602918EA-0674-D544-AC44-D01C5E84B540}"/>
    <dgm:cxn modelId="{6A107C68-DC93-6549-A90C-428E11AAC0DF}" type="presOf" srcId="{3BF9D4BD-B112-8A40-802A-64E32AEAF26F}" destId="{90B63B6B-DDA9-D542-83DB-8628E91239C8}" srcOrd="1" destOrd="0" presId="urn:microsoft.com/office/officeart/2005/8/layout/process3"/>
    <dgm:cxn modelId="{4310DB48-1273-0F49-A76E-65AAFF8A141C}" type="presOf" srcId="{1909D719-910E-444F-BA01-63A3D6A7519E}" destId="{2AC20012-7555-AC47-96F6-2BF62C9D9852}" srcOrd="0" destOrd="0" presId="urn:microsoft.com/office/officeart/2005/8/layout/process3"/>
    <dgm:cxn modelId="{7DA72F6C-6C8A-FE43-B920-D80C05719B98}" type="presOf" srcId="{3BF9D4BD-B112-8A40-802A-64E32AEAF26F}" destId="{786F6C1D-8AB4-534B-88C5-3A383A7223D2}" srcOrd="0" destOrd="0" presId="urn:microsoft.com/office/officeart/2005/8/layout/process3"/>
    <dgm:cxn modelId="{297AC24D-72F6-B94D-90DC-AE0B4C5086F5}" srcId="{3BF9D4BD-B112-8A40-802A-64E32AEAF26F}" destId="{41936A92-44F3-E049-BFC9-290EE6981002}" srcOrd="0" destOrd="0" parTransId="{ED4F3D9D-4FD4-3F40-931F-8B64BCF92E61}" sibTransId="{191DD464-2125-AB4A-9F8F-458E2C50A09D}"/>
    <dgm:cxn modelId="{F756B66E-2CC0-644C-954A-470E31A180D4}" type="presOf" srcId="{1B517E24-F39A-4C46-926C-8F6551C54BE1}" destId="{F902A447-C600-A64F-BFA4-9D7C00A31C7D}" srcOrd="1" destOrd="0" presId="urn:microsoft.com/office/officeart/2005/8/layout/process3"/>
    <dgm:cxn modelId="{DBCA7C6F-EB28-2E44-A51B-A62683CB3C22}" type="presOf" srcId="{BCACDAF5-F30B-D940-A422-75403A8052A3}" destId="{61EC9E1D-4D19-BF49-895B-49DE417E1C7E}" srcOrd="0" destOrd="0" presId="urn:microsoft.com/office/officeart/2005/8/layout/process3"/>
    <dgm:cxn modelId="{3D4DD86F-C9BA-D14B-881A-CF79C5FF62FC}" type="presOf" srcId="{71CA9314-A499-D240-B005-F19E3CB3354B}" destId="{2C184F4A-6E3B-3D4D-853E-2BA6B985F516}" srcOrd="0" destOrd="0" presId="urn:microsoft.com/office/officeart/2005/8/layout/process3"/>
    <dgm:cxn modelId="{1F38A451-D4B9-ED46-A4FE-7F354233B663}" srcId="{639F675C-340E-7040-9163-AFC3ED9FA636}" destId="{53B71E01-6C6A-6A4A-81E0-86648EFC15E4}" srcOrd="0" destOrd="0" parTransId="{070A517D-7664-A74C-B7AF-778D2233D1A1}" sibTransId="{8CBD9AE2-3B8C-1D41-9A86-71BC2F8FB25E}"/>
    <dgm:cxn modelId="{7DFFBA51-C364-344C-82D3-049B50D32E37}" type="presOf" srcId="{602918EA-0674-D544-AC44-D01C5E84B540}" destId="{9DA88D72-FADD-8E48-9A16-D30BD31F34DA}" srcOrd="1" destOrd="0" presId="urn:microsoft.com/office/officeart/2005/8/layout/process3"/>
    <dgm:cxn modelId="{7045B872-B32C-4548-894B-1C18A1B42012}" type="presOf" srcId="{1DA1F03B-6CAA-8445-830F-D4270E3489CD}" destId="{C5660C94-535E-334B-9054-D6615DF245FE}" srcOrd="0" destOrd="0" presId="urn:microsoft.com/office/officeart/2005/8/layout/process3"/>
    <dgm:cxn modelId="{890B8C7F-46D3-864B-86A2-514BDB815499}" srcId="{9A457094-2ACD-B543-AB65-714E4D0AD967}" destId="{BCACDAF5-F30B-D940-A422-75403A8052A3}" srcOrd="0" destOrd="0" parTransId="{35892583-DE59-DF41-AC68-623C9DA61F6C}" sibTransId="{771DFE0D-55CD-944A-B1E5-04B88D83328C}"/>
    <dgm:cxn modelId="{9FBFA17F-054F-CB4E-9941-26E819833C28}" srcId="{1DA1F03B-6CAA-8445-830F-D4270E3489CD}" destId="{9BD71D09-768B-D644-B760-6F17D505AFEA}" srcOrd="1" destOrd="0" parTransId="{5B5EF4D3-157C-3445-8DC8-B79E02B64131}" sibTransId="{2655C0F3-5D42-344F-83CB-A5855C0EB576}"/>
    <dgm:cxn modelId="{74711286-37E6-FF40-A09D-3B82B668F8D3}" type="presOf" srcId="{41936A92-44F3-E049-BFC9-290EE6981002}" destId="{9C3A8C26-564B-6941-8806-8BD02B3477F2}" srcOrd="0" destOrd="0" presId="urn:microsoft.com/office/officeart/2005/8/layout/process3"/>
    <dgm:cxn modelId="{46BDFA9C-640C-7444-B64F-7C874C2109DE}" srcId="{71CA9314-A499-D240-B005-F19E3CB3354B}" destId="{FB0AE718-5902-3C4F-9470-D5ED53EFA7BB}" srcOrd="0" destOrd="0" parTransId="{733383E1-B2A0-F243-81A0-D3F90D2A130E}" sibTransId="{59A3AB0A-5671-FB4E-8584-8C0D066F51BD}"/>
    <dgm:cxn modelId="{20CC30A1-6056-9D4D-BF62-71BB757E79E1}" type="presOf" srcId="{64639257-4A46-5341-8386-E5F5191A451B}" destId="{A06365EB-E620-3343-8225-1EB7422731C5}" srcOrd="0" destOrd="0" presId="urn:microsoft.com/office/officeart/2005/8/layout/process3"/>
    <dgm:cxn modelId="{5DF7CBA4-86C1-1B4C-AE16-7A098F37418E}" srcId="{1DA1F03B-6CAA-8445-830F-D4270E3489CD}" destId="{1909D719-910E-444F-BA01-63A3D6A7519E}" srcOrd="0" destOrd="0" parTransId="{87A9EC13-923F-C74D-98CB-8404147FAE68}" sibTransId="{2C1726B3-91CE-F34E-B62E-6BF89EEFE7BD}"/>
    <dgm:cxn modelId="{97D286A5-DEFB-3947-A028-021968DC8293}" type="presOf" srcId="{639F675C-340E-7040-9163-AFC3ED9FA636}" destId="{67E6B9D6-06C7-7B48-B432-D142B0155A8B}" srcOrd="1" destOrd="0" presId="urn:microsoft.com/office/officeart/2005/8/layout/process3"/>
    <dgm:cxn modelId="{5172B7AD-6F63-D04D-B7D3-73C82299A112}" srcId="{1B517E24-F39A-4C46-926C-8F6551C54BE1}" destId="{7C5750E9-B0A0-604B-8C93-BBCE73697865}" srcOrd="0" destOrd="0" parTransId="{AD2138C3-AB51-3348-A039-80B329AAF334}" sibTransId="{BFEA5707-C6A9-4441-90C2-F148B97290BF}"/>
    <dgm:cxn modelId="{F7507CB3-0B15-0648-A1DD-8DEA0E9D7573}" srcId="{64639257-4A46-5341-8386-E5F5191A451B}" destId="{71CA9314-A499-D240-B005-F19E3CB3354B}" srcOrd="5" destOrd="0" parTransId="{8620705A-5328-3546-89A7-5F3332F624C6}" sibTransId="{37AB0517-5D84-6644-90B1-65420FB2091C}"/>
    <dgm:cxn modelId="{6FC7FDC0-D4B0-3B49-8CB4-BBF633717F4E}" type="presOf" srcId="{7C5750E9-B0A0-604B-8C93-BBCE73697865}" destId="{30B95F40-38CC-7042-93DC-23AF4D67EDD1}" srcOrd="0" destOrd="0" presId="urn:microsoft.com/office/officeart/2005/8/layout/process3"/>
    <dgm:cxn modelId="{0E41C1CA-62F3-4049-88E9-D1AEE8560BDC}" type="presOf" srcId="{2B67D1C6-FC76-B24D-BF01-35CB73771C0A}" destId="{43698EE0-343B-054B-9C3B-1C463CDB0156}" srcOrd="0" destOrd="0" presId="urn:microsoft.com/office/officeart/2005/8/layout/process3"/>
    <dgm:cxn modelId="{493E81CC-FDA3-C748-B2BB-CC39825EBCFB}" type="presOf" srcId="{1B517E24-F39A-4C46-926C-8F6551C54BE1}" destId="{52590AFD-14CA-8343-AB82-6FA9DD4E6528}" srcOrd="0" destOrd="0" presId="urn:microsoft.com/office/officeart/2005/8/layout/process3"/>
    <dgm:cxn modelId="{D171F9CD-A4C6-7845-8BCB-301682128AC6}" type="presOf" srcId="{72C96FCA-2E02-9140-B1DC-6C14851C1690}" destId="{4EC56E6C-4DA4-D341-A891-F47259AA2803}" srcOrd="1" destOrd="0" presId="urn:microsoft.com/office/officeart/2005/8/layout/process3"/>
    <dgm:cxn modelId="{17D380CF-2B18-8D4D-9651-D3B9FE2EA14B}" type="presOf" srcId="{71CA9314-A499-D240-B005-F19E3CB3354B}" destId="{B4660967-AC22-7D47-A12F-2E7329BE214D}" srcOrd="1" destOrd="0" presId="urn:microsoft.com/office/officeart/2005/8/layout/process3"/>
    <dgm:cxn modelId="{C5F530D6-7174-524A-A67C-1C3EFB45DF49}" type="presOf" srcId="{E2E30BC2-1240-E74B-B5A0-19480A82C46A}" destId="{D2C51436-A916-0644-A429-022DF376AD9C}" srcOrd="0" destOrd="0" presId="urn:microsoft.com/office/officeart/2005/8/layout/process3"/>
    <dgm:cxn modelId="{AF54C5DD-5BF7-8E48-BE50-35A69010CE91}" type="presOf" srcId="{72C96FCA-2E02-9140-B1DC-6C14851C1690}" destId="{E9942F4D-2866-934B-A17B-35E51A54AA0B}" srcOrd="0" destOrd="0" presId="urn:microsoft.com/office/officeart/2005/8/layout/process3"/>
    <dgm:cxn modelId="{EBA3D9DD-32D3-304A-AB01-4C3CF76D77B1}" type="presOf" srcId="{E2E30BC2-1240-E74B-B5A0-19480A82C46A}" destId="{13F5EBE7-A0CB-6E43-8207-66202558285D}" srcOrd="1" destOrd="0" presId="urn:microsoft.com/office/officeart/2005/8/layout/process3"/>
    <dgm:cxn modelId="{062A5C86-DBA1-8B47-A53A-AE7C9E2DC3D8}" type="presParOf" srcId="{A06365EB-E620-3343-8225-1EB7422731C5}" destId="{8A2C5740-8810-6744-AD2A-88E381A875AF}" srcOrd="0" destOrd="0" presId="urn:microsoft.com/office/officeart/2005/8/layout/process3"/>
    <dgm:cxn modelId="{E961346B-9F70-AB44-8EB8-407214D8DE39}" type="presParOf" srcId="{8A2C5740-8810-6744-AD2A-88E381A875AF}" destId="{7901D9DB-58EA-4D4F-84A3-EB1839B3BDC7}" srcOrd="0" destOrd="0" presId="urn:microsoft.com/office/officeart/2005/8/layout/process3"/>
    <dgm:cxn modelId="{36C97F16-B61A-E744-90C4-67B9D0C3F3BC}" type="presParOf" srcId="{8A2C5740-8810-6744-AD2A-88E381A875AF}" destId="{67E6B9D6-06C7-7B48-B432-D142B0155A8B}" srcOrd="1" destOrd="0" presId="urn:microsoft.com/office/officeart/2005/8/layout/process3"/>
    <dgm:cxn modelId="{864AAA97-88AA-754D-BDCC-4E26A62046C5}" type="presParOf" srcId="{8A2C5740-8810-6744-AD2A-88E381A875AF}" destId="{842136E0-9C8C-934E-BD3F-3ECCBD429DFC}" srcOrd="2" destOrd="0" presId="urn:microsoft.com/office/officeart/2005/8/layout/process3"/>
    <dgm:cxn modelId="{32838897-91E8-7D45-94C3-AD73A19DF86E}" type="presParOf" srcId="{A06365EB-E620-3343-8225-1EB7422731C5}" destId="{D2C51436-A916-0644-A429-022DF376AD9C}" srcOrd="1" destOrd="0" presId="urn:microsoft.com/office/officeart/2005/8/layout/process3"/>
    <dgm:cxn modelId="{0637E311-A270-C24D-B51B-0A32840260E4}" type="presParOf" srcId="{D2C51436-A916-0644-A429-022DF376AD9C}" destId="{13F5EBE7-A0CB-6E43-8207-66202558285D}" srcOrd="0" destOrd="0" presId="urn:microsoft.com/office/officeart/2005/8/layout/process3"/>
    <dgm:cxn modelId="{C7EDC56C-F555-CE4E-81F8-125FA553FB5C}" type="presParOf" srcId="{A06365EB-E620-3343-8225-1EB7422731C5}" destId="{797B44B4-B94E-1B4B-A6DF-0FA089966EE2}" srcOrd="2" destOrd="0" presId="urn:microsoft.com/office/officeart/2005/8/layout/process3"/>
    <dgm:cxn modelId="{F6F02709-6896-C648-957E-B6AC2919DC3D}" type="presParOf" srcId="{797B44B4-B94E-1B4B-A6DF-0FA089966EE2}" destId="{F85D548F-C6C4-FA4D-822C-90B8B9EAF818}" srcOrd="0" destOrd="0" presId="urn:microsoft.com/office/officeart/2005/8/layout/process3"/>
    <dgm:cxn modelId="{945004D0-7F8E-5447-A4F2-325598863147}" type="presParOf" srcId="{797B44B4-B94E-1B4B-A6DF-0FA089966EE2}" destId="{5D28185B-EEEA-4A44-BA86-5784DCE03B39}" srcOrd="1" destOrd="0" presId="urn:microsoft.com/office/officeart/2005/8/layout/process3"/>
    <dgm:cxn modelId="{8D65E0D3-EB0A-2B46-95AD-610088F860F6}" type="presParOf" srcId="{797B44B4-B94E-1B4B-A6DF-0FA089966EE2}" destId="{61EC9E1D-4D19-BF49-895B-49DE417E1C7E}" srcOrd="2" destOrd="0" presId="urn:microsoft.com/office/officeart/2005/8/layout/process3"/>
    <dgm:cxn modelId="{D891D7A5-510A-454E-9B34-D434F253A79D}" type="presParOf" srcId="{A06365EB-E620-3343-8225-1EB7422731C5}" destId="{A772B164-D5D9-E542-8473-EBE03FEF9891}" srcOrd="3" destOrd="0" presId="urn:microsoft.com/office/officeart/2005/8/layout/process3"/>
    <dgm:cxn modelId="{08476972-83F7-3B4D-A227-EF6415DAD481}" type="presParOf" srcId="{A772B164-D5D9-E542-8473-EBE03FEF9891}" destId="{9DA88D72-FADD-8E48-9A16-D30BD31F34DA}" srcOrd="0" destOrd="0" presId="urn:microsoft.com/office/officeart/2005/8/layout/process3"/>
    <dgm:cxn modelId="{54C321F6-A4B5-A949-9B3A-88239ABF26B5}" type="presParOf" srcId="{A06365EB-E620-3343-8225-1EB7422731C5}" destId="{6A3D42BA-126F-3D4A-B763-42D3A979A2AD}" srcOrd="4" destOrd="0" presId="urn:microsoft.com/office/officeart/2005/8/layout/process3"/>
    <dgm:cxn modelId="{C2643DCB-3FFB-1B4C-A777-A5909D088322}" type="presParOf" srcId="{6A3D42BA-126F-3D4A-B763-42D3A979A2AD}" destId="{52590AFD-14CA-8343-AB82-6FA9DD4E6528}" srcOrd="0" destOrd="0" presId="urn:microsoft.com/office/officeart/2005/8/layout/process3"/>
    <dgm:cxn modelId="{EA13CE4D-0731-004C-B0BE-08BA70F6072F}" type="presParOf" srcId="{6A3D42BA-126F-3D4A-B763-42D3A979A2AD}" destId="{F902A447-C600-A64F-BFA4-9D7C00A31C7D}" srcOrd="1" destOrd="0" presId="urn:microsoft.com/office/officeart/2005/8/layout/process3"/>
    <dgm:cxn modelId="{2B59401A-6675-3F4F-9E0A-CE559C433B76}" type="presParOf" srcId="{6A3D42BA-126F-3D4A-B763-42D3A979A2AD}" destId="{30B95F40-38CC-7042-93DC-23AF4D67EDD1}" srcOrd="2" destOrd="0" presId="urn:microsoft.com/office/officeart/2005/8/layout/process3"/>
    <dgm:cxn modelId="{195F6676-9848-7F46-AC16-0B3A74C43026}" type="presParOf" srcId="{A06365EB-E620-3343-8225-1EB7422731C5}" destId="{E9942F4D-2866-934B-A17B-35E51A54AA0B}" srcOrd="5" destOrd="0" presId="urn:microsoft.com/office/officeart/2005/8/layout/process3"/>
    <dgm:cxn modelId="{23A06AA2-8345-1E4C-A038-78F1411D1F83}" type="presParOf" srcId="{E9942F4D-2866-934B-A17B-35E51A54AA0B}" destId="{4EC56E6C-4DA4-D341-A891-F47259AA2803}" srcOrd="0" destOrd="0" presId="urn:microsoft.com/office/officeart/2005/8/layout/process3"/>
    <dgm:cxn modelId="{881AC745-4C00-4F4F-A20D-4FDFD48B9D93}" type="presParOf" srcId="{A06365EB-E620-3343-8225-1EB7422731C5}" destId="{550BD24F-8256-0843-95C6-9C35CE639FAB}" srcOrd="6" destOrd="0" presId="urn:microsoft.com/office/officeart/2005/8/layout/process3"/>
    <dgm:cxn modelId="{C87C84A2-12F8-8549-9367-CD75DD58C35A}" type="presParOf" srcId="{550BD24F-8256-0843-95C6-9C35CE639FAB}" destId="{786F6C1D-8AB4-534B-88C5-3A383A7223D2}" srcOrd="0" destOrd="0" presId="urn:microsoft.com/office/officeart/2005/8/layout/process3"/>
    <dgm:cxn modelId="{B5B8AF63-09F0-6740-BEE3-FA2A32AC2D0C}" type="presParOf" srcId="{550BD24F-8256-0843-95C6-9C35CE639FAB}" destId="{90B63B6B-DDA9-D542-83DB-8628E91239C8}" srcOrd="1" destOrd="0" presId="urn:microsoft.com/office/officeart/2005/8/layout/process3"/>
    <dgm:cxn modelId="{C8391EA9-F60D-3A4E-BEFC-95C74EA89E0B}" type="presParOf" srcId="{550BD24F-8256-0843-95C6-9C35CE639FAB}" destId="{9C3A8C26-564B-6941-8806-8BD02B3477F2}" srcOrd="2" destOrd="0" presId="urn:microsoft.com/office/officeart/2005/8/layout/process3"/>
    <dgm:cxn modelId="{E6D1F0A6-C25B-C340-ACB3-A1F4A978AA77}" type="presParOf" srcId="{A06365EB-E620-3343-8225-1EB7422731C5}" destId="{7E553763-6982-8846-AB48-47BE2F15A487}" srcOrd="7" destOrd="0" presId="urn:microsoft.com/office/officeart/2005/8/layout/process3"/>
    <dgm:cxn modelId="{BBC21743-6F11-8F41-AD99-33F26D0D1910}" type="presParOf" srcId="{7E553763-6982-8846-AB48-47BE2F15A487}" destId="{6965A181-E9D6-1846-9939-CF35D81180AC}" srcOrd="0" destOrd="0" presId="urn:microsoft.com/office/officeart/2005/8/layout/process3"/>
    <dgm:cxn modelId="{C1DF0E64-7FB0-9645-BFFF-76B6BEA8293E}" type="presParOf" srcId="{A06365EB-E620-3343-8225-1EB7422731C5}" destId="{10B07052-B2D3-7F45-A02F-2774EE59AB41}" srcOrd="8" destOrd="0" presId="urn:microsoft.com/office/officeart/2005/8/layout/process3"/>
    <dgm:cxn modelId="{A224ADC9-DCE3-1243-B789-636665BB4C76}" type="presParOf" srcId="{10B07052-B2D3-7F45-A02F-2774EE59AB41}" destId="{C5660C94-535E-334B-9054-D6615DF245FE}" srcOrd="0" destOrd="0" presId="urn:microsoft.com/office/officeart/2005/8/layout/process3"/>
    <dgm:cxn modelId="{6C2AAF97-9068-E34B-9DC1-F2CC8F118D6F}" type="presParOf" srcId="{10B07052-B2D3-7F45-A02F-2774EE59AB41}" destId="{692ABACA-A293-FC4B-AF88-CA5B743B4669}" srcOrd="1" destOrd="0" presId="urn:microsoft.com/office/officeart/2005/8/layout/process3"/>
    <dgm:cxn modelId="{237E5DB9-9CE7-9649-A816-5A9D3525C987}" type="presParOf" srcId="{10B07052-B2D3-7F45-A02F-2774EE59AB41}" destId="{2AC20012-7555-AC47-96F6-2BF62C9D9852}" srcOrd="2" destOrd="0" presId="urn:microsoft.com/office/officeart/2005/8/layout/process3"/>
    <dgm:cxn modelId="{7234E0AE-8FD3-9F4F-88BB-163FD048863A}" type="presParOf" srcId="{A06365EB-E620-3343-8225-1EB7422731C5}" destId="{43698EE0-343B-054B-9C3B-1C463CDB0156}" srcOrd="9" destOrd="0" presId="urn:microsoft.com/office/officeart/2005/8/layout/process3"/>
    <dgm:cxn modelId="{B55D0653-6278-3E48-B407-0A4D382AB7E3}" type="presParOf" srcId="{43698EE0-343B-054B-9C3B-1C463CDB0156}" destId="{1980BA26-32C7-7249-8474-7C7AFC4E8148}" srcOrd="0" destOrd="0" presId="urn:microsoft.com/office/officeart/2005/8/layout/process3"/>
    <dgm:cxn modelId="{5BD5E505-B9B4-8344-A5CB-4BC8EF3EA5C8}" type="presParOf" srcId="{A06365EB-E620-3343-8225-1EB7422731C5}" destId="{6D55396B-0ECD-E54A-8399-874777E5A6A6}" srcOrd="10" destOrd="0" presId="urn:microsoft.com/office/officeart/2005/8/layout/process3"/>
    <dgm:cxn modelId="{DA454C57-5DFF-9E42-AE43-A7214E28DE32}" type="presParOf" srcId="{6D55396B-0ECD-E54A-8399-874777E5A6A6}" destId="{2C184F4A-6E3B-3D4D-853E-2BA6B985F516}" srcOrd="0" destOrd="0" presId="urn:microsoft.com/office/officeart/2005/8/layout/process3"/>
    <dgm:cxn modelId="{F61E85C8-E59C-8F41-A8B6-2323EC19837A}" type="presParOf" srcId="{6D55396B-0ECD-E54A-8399-874777E5A6A6}" destId="{B4660967-AC22-7D47-A12F-2E7329BE214D}" srcOrd="1" destOrd="0" presId="urn:microsoft.com/office/officeart/2005/8/layout/process3"/>
    <dgm:cxn modelId="{E5F57BFF-BC32-274E-A1B0-57A9DB45DB22}" type="presParOf" srcId="{6D55396B-0ECD-E54A-8399-874777E5A6A6}" destId="{F5885BA5-D8F5-7D4D-9AE7-8295A3062AF2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60E1C79-6E20-BA47-809F-8901C7F0701A}" type="doc">
      <dgm:prSet loTypeId="urn:microsoft.com/office/officeart/2005/8/layout/hProcess9" loCatId="" qsTypeId="urn:microsoft.com/office/officeart/2005/8/quickstyle/simple1" qsCatId="simple" csTypeId="urn:microsoft.com/office/officeart/2005/8/colors/accent1_2" csCatId="accent1" phldr="1"/>
      <dgm:spPr/>
    </dgm:pt>
    <dgm:pt modelId="{902EB1AE-895E-B043-A2E2-FFD614A9F096}">
      <dgm:prSet phldrT="[Text]" custT="1"/>
      <dgm:spPr/>
      <dgm:t>
        <a:bodyPr/>
        <a:lstStyle/>
        <a:p>
          <a:r>
            <a:rPr lang="en-US" sz="3200" dirty="0"/>
            <a:t>Paraphrase</a:t>
          </a:r>
        </a:p>
        <a:p>
          <a:r>
            <a:rPr lang="en-US" sz="2600" dirty="0"/>
            <a:t>- </a:t>
          </a:r>
          <a:r>
            <a:rPr lang="en-US" sz="2600" dirty="0" err="1"/>
            <a:t>Mengulang</a:t>
          </a:r>
          <a:r>
            <a:rPr lang="en-US" sz="2600" dirty="0"/>
            <a:t> </a:t>
          </a:r>
          <a:r>
            <a:rPr lang="en-US" sz="2600" dirty="0" err="1"/>
            <a:t>kembali</a:t>
          </a:r>
          <a:r>
            <a:rPr lang="en-US" sz="2600" dirty="0"/>
            <a:t> </a:t>
          </a:r>
          <a:r>
            <a:rPr lang="en-US" sz="2600" dirty="0" err="1"/>
            <a:t>dengan</a:t>
          </a:r>
          <a:r>
            <a:rPr lang="en-US" sz="2600" dirty="0"/>
            <a:t> </a:t>
          </a:r>
          <a:r>
            <a:rPr lang="en-US" sz="2600" dirty="0" err="1"/>
            <a:t>pemahaman</a:t>
          </a:r>
          <a:r>
            <a:rPr lang="en-US" sz="2600" dirty="0"/>
            <a:t> </a:t>
          </a:r>
          <a:r>
            <a:rPr lang="en-US" sz="2600" dirty="0" err="1"/>
            <a:t>anda</a:t>
          </a:r>
          <a:r>
            <a:rPr lang="en-US" sz="2600" dirty="0"/>
            <a:t> </a:t>
          </a:r>
          <a:r>
            <a:rPr lang="en-US" sz="2600" dirty="0" err="1"/>
            <a:t>sendiri</a:t>
          </a:r>
          <a:endParaRPr lang="en-US" sz="2600" dirty="0"/>
        </a:p>
      </dgm:t>
    </dgm:pt>
    <dgm:pt modelId="{9B9682F5-2184-A04B-9AE7-D16CD866C3E0}" type="parTrans" cxnId="{D18E853C-CC46-F347-844A-BA9968E62075}">
      <dgm:prSet/>
      <dgm:spPr/>
      <dgm:t>
        <a:bodyPr/>
        <a:lstStyle/>
        <a:p>
          <a:endParaRPr lang="en-US"/>
        </a:p>
      </dgm:t>
    </dgm:pt>
    <dgm:pt modelId="{D1C9C9A0-C6DA-534D-B294-5D5A1683DC3E}" type="sibTrans" cxnId="{D18E853C-CC46-F347-844A-BA9968E62075}">
      <dgm:prSet/>
      <dgm:spPr/>
      <dgm:t>
        <a:bodyPr/>
        <a:lstStyle/>
        <a:p>
          <a:endParaRPr lang="en-US"/>
        </a:p>
      </dgm:t>
    </dgm:pt>
    <dgm:pt modelId="{D45F8304-302C-E54F-8216-92EB44D369E1}">
      <dgm:prSet phldrT="[Text]" custT="1"/>
      <dgm:spPr/>
      <dgm:t>
        <a:bodyPr/>
        <a:lstStyle/>
        <a:p>
          <a:r>
            <a:rPr lang="en-US" sz="3200" dirty="0" err="1"/>
            <a:t>Bertanya</a:t>
          </a:r>
          <a:endParaRPr lang="en-US" sz="3200" dirty="0"/>
        </a:p>
        <a:p>
          <a:r>
            <a:rPr lang="en-US" sz="2300" dirty="0"/>
            <a:t>-</a:t>
          </a:r>
          <a:r>
            <a:rPr lang="en-US" sz="2300" dirty="0" err="1"/>
            <a:t>Ajukan</a:t>
          </a:r>
          <a:r>
            <a:rPr lang="en-US" sz="2300" dirty="0"/>
            <a:t> </a:t>
          </a:r>
          <a:r>
            <a:rPr lang="en-US" sz="2300" dirty="0" err="1"/>
            <a:t>pertanyaan</a:t>
          </a:r>
          <a:r>
            <a:rPr lang="en-US" sz="2300" dirty="0"/>
            <a:t> </a:t>
          </a:r>
          <a:r>
            <a:rPr lang="en-US" sz="2300" dirty="0" err="1"/>
            <a:t>untuk</a:t>
          </a:r>
          <a:r>
            <a:rPr lang="en-US" sz="2300" dirty="0"/>
            <a:t> </a:t>
          </a:r>
          <a:r>
            <a:rPr lang="en-US" sz="2300" dirty="0" err="1"/>
            <a:t>memperjelas</a:t>
          </a:r>
          <a:r>
            <a:rPr lang="en-US" sz="2300" dirty="0"/>
            <a:t> </a:t>
          </a:r>
          <a:r>
            <a:rPr lang="en-US" sz="2300" dirty="0" err="1"/>
            <a:t>makna</a:t>
          </a:r>
          <a:endParaRPr lang="en-US" sz="2300" dirty="0"/>
        </a:p>
      </dgm:t>
    </dgm:pt>
    <dgm:pt modelId="{E2B13749-EA7E-074E-9652-07FC59B962A1}" type="parTrans" cxnId="{6A03A1D7-C9CD-D54D-9B36-316F400DE4AF}">
      <dgm:prSet/>
      <dgm:spPr/>
      <dgm:t>
        <a:bodyPr/>
        <a:lstStyle/>
        <a:p>
          <a:endParaRPr lang="en-US"/>
        </a:p>
      </dgm:t>
    </dgm:pt>
    <dgm:pt modelId="{E66CAFF9-6C6E-F14B-A4D6-00D3DAFD1D9B}" type="sibTrans" cxnId="{6A03A1D7-C9CD-D54D-9B36-316F400DE4AF}">
      <dgm:prSet/>
      <dgm:spPr/>
      <dgm:t>
        <a:bodyPr/>
        <a:lstStyle/>
        <a:p>
          <a:endParaRPr lang="en-US"/>
        </a:p>
      </dgm:t>
    </dgm:pt>
    <dgm:pt modelId="{B2C4D1E9-11DD-C145-9F1D-C9F320EC3817}">
      <dgm:prSet phldrT="[Text]" custT="1"/>
      <dgm:spPr/>
      <dgm:t>
        <a:bodyPr/>
        <a:lstStyle/>
        <a:p>
          <a:r>
            <a:rPr lang="en-US" sz="3200" dirty="0" err="1"/>
            <a:t>Menyimpulkan</a:t>
          </a:r>
          <a:endParaRPr lang="en-US" sz="3200" dirty="0"/>
        </a:p>
        <a:p>
          <a:r>
            <a:rPr lang="en-US" sz="2300" dirty="0"/>
            <a:t>-</a:t>
          </a:r>
          <a:r>
            <a:rPr lang="en-US" sz="2300" dirty="0" err="1"/>
            <a:t>Ambil</a:t>
          </a:r>
          <a:r>
            <a:rPr lang="en-US" sz="2300" dirty="0"/>
            <a:t> </a:t>
          </a:r>
          <a:r>
            <a:rPr lang="en-US" sz="2300" dirty="0" err="1"/>
            <a:t>kesimpulan</a:t>
          </a:r>
          <a:r>
            <a:rPr lang="en-US" sz="2300" dirty="0"/>
            <a:t> </a:t>
          </a:r>
          <a:r>
            <a:rPr lang="en-US" sz="2300" dirty="0" err="1"/>
            <a:t>berdasarkan</a:t>
          </a:r>
          <a:r>
            <a:rPr lang="en-US" sz="2300" dirty="0"/>
            <a:t> </a:t>
          </a:r>
          <a:r>
            <a:rPr lang="en-US" sz="2300" dirty="0" err="1"/>
            <a:t>makna</a:t>
          </a:r>
          <a:r>
            <a:rPr lang="en-US" sz="2300" dirty="0"/>
            <a:t> </a:t>
          </a:r>
          <a:r>
            <a:rPr lang="en-US" sz="2300" dirty="0" err="1"/>
            <a:t>utama</a:t>
          </a:r>
          <a:endParaRPr lang="en-US" sz="2300" dirty="0"/>
        </a:p>
      </dgm:t>
    </dgm:pt>
    <dgm:pt modelId="{22C79097-7755-834B-8E5F-DE9BDAB2EF27}" type="parTrans" cxnId="{33AAB8CF-82D6-3C4E-8F9A-3A120B7A1C32}">
      <dgm:prSet/>
      <dgm:spPr/>
      <dgm:t>
        <a:bodyPr/>
        <a:lstStyle/>
        <a:p>
          <a:endParaRPr lang="en-US"/>
        </a:p>
      </dgm:t>
    </dgm:pt>
    <dgm:pt modelId="{7CF0AE25-7B3A-AD4B-885E-BD65A547B29C}" type="sibTrans" cxnId="{33AAB8CF-82D6-3C4E-8F9A-3A120B7A1C32}">
      <dgm:prSet/>
      <dgm:spPr/>
      <dgm:t>
        <a:bodyPr/>
        <a:lstStyle/>
        <a:p>
          <a:endParaRPr lang="en-US"/>
        </a:p>
      </dgm:t>
    </dgm:pt>
    <dgm:pt modelId="{EB27A987-D3FB-2F4F-894C-7687D5982ACC}" type="pres">
      <dgm:prSet presAssocID="{D60E1C79-6E20-BA47-809F-8901C7F0701A}" presName="CompostProcess" presStyleCnt="0">
        <dgm:presLayoutVars>
          <dgm:dir/>
          <dgm:resizeHandles val="exact"/>
        </dgm:presLayoutVars>
      </dgm:prSet>
      <dgm:spPr/>
    </dgm:pt>
    <dgm:pt modelId="{4F71F5D9-1456-5E45-A92F-7D78AA9CB23D}" type="pres">
      <dgm:prSet presAssocID="{D60E1C79-6E20-BA47-809F-8901C7F0701A}" presName="arrow" presStyleLbl="bgShp" presStyleIdx="0" presStyleCnt="1"/>
      <dgm:spPr/>
    </dgm:pt>
    <dgm:pt modelId="{633E9B7D-0138-554D-B3D4-9FCDEB0EF420}" type="pres">
      <dgm:prSet presAssocID="{D60E1C79-6E20-BA47-809F-8901C7F0701A}" presName="linearProcess" presStyleCnt="0"/>
      <dgm:spPr/>
    </dgm:pt>
    <dgm:pt modelId="{FA76C0AB-8A8A-D64F-A3B7-DEF5406E86B8}" type="pres">
      <dgm:prSet presAssocID="{902EB1AE-895E-B043-A2E2-FFD614A9F096}" presName="textNode" presStyleLbl="node1" presStyleIdx="0" presStyleCnt="3">
        <dgm:presLayoutVars>
          <dgm:bulletEnabled val="1"/>
        </dgm:presLayoutVars>
      </dgm:prSet>
      <dgm:spPr/>
    </dgm:pt>
    <dgm:pt modelId="{07627315-9228-5947-ACE5-EFFEED6E2A2C}" type="pres">
      <dgm:prSet presAssocID="{D1C9C9A0-C6DA-534D-B294-5D5A1683DC3E}" presName="sibTrans" presStyleCnt="0"/>
      <dgm:spPr/>
    </dgm:pt>
    <dgm:pt modelId="{19FB130A-9167-8D4F-8FBD-7E2A8148647A}" type="pres">
      <dgm:prSet presAssocID="{D45F8304-302C-E54F-8216-92EB44D369E1}" presName="textNode" presStyleLbl="node1" presStyleIdx="1" presStyleCnt="3">
        <dgm:presLayoutVars>
          <dgm:bulletEnabled val="1"/>
        </dgm:presLayoutVars>
      </dgm:prSet>
      <dgm:spPr/>
    </dgm:pt>
    <dgm:pt modelId="{1D944DD7-3DD7-544D-96B2-E549C37E2292}" type="pres">
      <dgm:prSet presAssocID="{E66CAFF9-6C6E-F14B-A4D6-00D3DAFD1D9B}" presName="sibTrans" presStyleCnt="0"/>
      <dgm:spPr/>
    </dgm:pt>
    <dgm:pt modelId="{71265A06-770E-5F40-B85E-FF21059AD768}" type="pres">
      <dgm:prSet presAssocID="{B2C4D1E9-11DD-C145-9F1D-C9F320EC3817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D18E853C-CC46-F347-844A-BA9968E62075}" srcId="{D60E1C79-6E20-BA47-809F-8901C7F0701A}" destId="{902EB1AE-895E-B043-A2E2-FFD614A9F096}" srcOrd="0" destOrd="0" parTransId="{9B9682F5-2184-A04B-9AE7-D16CD866C3E0}" sibTransId="{D1C9C9A0-C6DA-534D-B294-5D5A1683DC3E}"/>
    <dgm:cxn modelId="{72135348-9D23-574F-972F-DE1532580E04}" type="presOf" srcId="{D60E1C79-6E20-BA47-809F-8901C7F0701A}" destId="{EB27A987-D3FB-2F4F-894C-7687D5982ACC}" srcOrd="0" destOrd="0" presId="urn:microsoft.com/office/officeart/2005/8/layout/hProcess9"/>
    <dgm:cxn modelId="{0B4D746B-2984-324E-AAA9-8854CD8022A6}" type="presOf" srcId="{D45F8304-302C-E54F-8216-92EB44D369E1}" destId="{19FB130A-9167-8D4F-8FBD-7E2A8148647A}" srcOrd="0" destOrd="0" presId="urn:microsoft.com/office/officeart/2005/8/layout/hProcess9"/>
    <dgm:cxn modelId="{9C111354-D821-7043-A75C-B3212E53A668}" type="presOf" srcId="{B2C4D1E9-11DD-C145-9F1D-C9F320EC3817}" destId="{71265A06-770E-5F40-B85E-FF21059AD768}" srcOrd="0" destOrd="0" presId="urn:microsoft.com/office/officeart/2005/8/layout/hProcess9"/>
    <dgm:cxn modelId="{33AAB8CF-82D6-3C4E-8F9A-3A120B7A1C32}" srcId="{D60E1C79-6E20-BA47-809F-8901C7F0701A}" destId="{B2C4D1E9-11DD-C145-9F1D-C9F320EC3817}" srcOrd="2" destOrd="0" parTransId="{22C79097-7755-834B-8E5F-DE9BDAB2EF27}" sibTransId="{7CF0AE25-7B3A-AD4B-885E-BD65A547B29C}"/>
    <dgm:cxn modelId="{6A03A1D7-C9CD-D54D-9B36-316F400DE4AF}" srcId="{D60E1C79-6E20-BA47-809F-8901C7F0701A}" destId="{D45F8304-302C-E54F-8216-92EB44D369E1}" srcOrd="1" destOrd="0" parTransId="{E2B13749-EA7E-074E-9652-07FC59B962A1}" sibTransId="{E66CAFF9-6C6E-F14B-A4D6-00D3DAFD1D9B}"/>
    <dgm:cxn modelId="{812ED0EB-ADC9-D044-942C-09F35BC99943}" type="presOf" srcId="{902EB1AE-895E-B043-A2E2-FFD614A9F096}" destId="{FA76C0AB-8A8A-D64F-A3B7-DEF5406E86B8}" srcOrd="0" destOrd="0" presId="urn:microsoft.com/office/officeart/2005/8/layout/hProcess9"/>
    <dgm:cxn modelId="{80DECA01-41F7-DD46-B7BB-D8B2191C43C0}" type="presParOf" srcId="{EB27A987-D3FB-2F4F-894C-7687D5982ACC}" destId="{4F71F5D9-1456-5E45-A92F-7D78AA9CB23D}" srcOrd="0" destOrd="0" presId="urn:microsoft.com/office/officeart/2005/8/layout/hProcess9"/>
    <dgm:cxn modelId="{D7A142B9-1FF0-0A4C-8262-F7F4480D457D}" type="presParOf" srcId="{EB27A987-D3FB-2F4F-894C-7687D5982ACC}" destId="{633E9B7D-0138-554D-B3D4-9FCDEB0EF420}" srcOrd="1" destOrd="0" presId="urn:microsoft.com/office/officeart/2005/8/layout/hProcess9"/>
    <dgm:cxn modelId="{A68304AF-7018-DA42-9145-7D14DC3E2A84}" type="presParOf" srcId="{633E9B7D-0138-554D-B3D4-9FCDEB0EF420}" destId="{FA76C0AB-8A8A-D64F-A3B7-DEF5406E86B8}" srcOrd="0" destOrd="0" presId="urn:microsoft.com/office/officeart/2005/8/layout/hProcess9"/>
    <dgm:cxn modelId="{DA6BA953-F9ED-FD4C-B219-AADBDFBC1496}" type="presParOf" srcId="{633E9B7D-0138-554D-B3D4-9FCDEB0EF420}" destId="{07627315-9228-5947-ACE5-EFFEED6E2A2C}" srcOrd="1" destOrd="0" presId="urn:microsoft.com/office/officeart/2005/8/layout/hProcess9"/>
    <dgm:cxn modelId="{00DCAEE8-CBCA-D94E-A463-BE8DDBEA7A94}" type="presParOf" srcId="{633E9B7D-0138-554D-B3D4-9FCDEB0EF420}" destId="{19FB130A-9167-8D4F-8FBD-7E2A8148647A}" srcOrd="2" destOrd="0" presId="urn:microsoft.com/office/officeart/2005/8/layout/hProcess9"/>
    <dgm:cxn modelId="{D71BA7C1-AB7D-FC42-84FC-44A4D2159978}" type="presParOf" srcId="{633E9B7D-0138-554D-B3D4-9FCDEB0EF420}" destId="{1D944DD7-3DD7-544D-96B2-E549C37E2292}" srcOrd="3" destOrd="0" presId="urn:microsoft.com/office/officeart/2005/8/layout/hProcess9"/>
    <dgm:cxn modelId="{42ABB15D-93AA-B64F-BEBE-BE65314BEDB6}" type="presParOf" srcId="{633E9B7D-0138-554D-B3D4-9FCDEB0EF420}" destId="{71265A06-770E-5F40-B85E-FF21059AD76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69CFF88-D2C6-D143-8C71-F1CF68065E09}" type="doc">
      <dgm:prSet loTypeId="urn:microsoft.com/office/officeart/2005/8/layout/radial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3F98C0-300E-0440-8F83-AEFE596B1D83}">
      <dgm:prSet phldrT="[Text]"/>
      <dgm:spPr/>
      <dgm:t>
        <a:bodyPr/>
        <a:lstStyle/>
        <a:p>
          <a:r>
            <a:rPr lang="en-US" dirty="0"/>
            <a:t>Dyadic </a:t>
          </a:r>
        </a:p>
      </dgm:t>
    </dgm:pt>
    <dgm:pt modelId="{34547712-BEE8-664B-8847-167D64A52B04}" type="parTrans" cxnId="{37ADF3F0-BD27-1F4C-A6A9-688FB50BEA82}">
      <dgm:prSet/>
      <dgm:spPr/>
      <dgm:t>
        <a:bodyPr/>
        <a:lstStyle/>
        <a:p>
          <a:endParaRPr lang="en-US"/>
        </a:p>
      </dgm:t>
    </dgm:pt>
    <dgm:pt modelId="{58D0464E-703C-5D41-AF4B-EB58CC432642}" type="sibTrans" cxnId="{37ADF3F0-BD27-1F4C-A6A9-688FB50BEA82}">
      <dgm:prSet/>
      <dgm:spPr/>
      <dgm:t>
        <a:bodyPr/>
        <a:lstStyle/>
        <a:p>
          <a:endParaRPr lang="en-US"/>
        </a:p>
      </dgm:t>
    </dgm:pt>
    <dgm:pt modelId="{D0C73E28-B314-F845-9FFC-097E2E10A906}">
      <dgm:prSet phldrT="[Text]"/>
      <dgm:spPr/>
      <dgm:t>
        <a:bodyPr/>
        <a:lstStyle/>
        <a:p>
          <a:r>
            <a:rPr lang="en-US" dirty="0"/>
            <a:t>Proses </a:t>
          </a:r>
          <a:r>
            <a:rPr lang="en-US" dirty="0" err="1"/>
            <a:t>komunikasi</a:t>
          </a:r>
          <a:r>
            <a:rPr lang="en-US" dirty="0"/>
            <a:t> </a:t>
          </a:r>
          <a:r>
            <a:rPr lang="en-US" dirty="0" err="1"/>
            <a:t>melibatkan</a:t>
          </a:r>
          <a:r>
            <a:rPr lang="en-US" dirty="0"/>
            <a:t> 2 orang</a:t>
          </a:r>
        </a:p>
      </dgm:t>
    </dgm:pt>
    <dgm:pt modelId="{6BF52595-0D82-554B-AB7A-042BD0147C73}" type="parTrans" cxnId="{BFF6302A-8FDA-EF44-826C-80D70CC47405}">
      <dgm:prSet/>
      <dgm:spPr/>
      <dgm:t>
        <a:bodyPr/>
        <a:lstStyle/>
        <a:p>
          <a:endParaRPr lang="en-US"/>
        </a:p>
      </dgm:t>
    </dgm:pt>
    <dgm:pt modelId="{F373A497-6E13-0C44-A7E8-15A574EE3B12}" type="sibTrans" cxnId="{BFF6302A-8FDA-EF44-826C-80D70CC47405}">
      <dgm:prSet/>
      <dgm:spPr/>
      <dgm:t>
        <a:bodyPr/>
        <a:lstStyle/>
        <a:p>
          <a:endParaRPr lang="en-US"/>
        </a:p>
      </dgm:t>
    </dgm:pt>
    <dgm:pt modelId="{8B487BA3-7634-5847-BB2F-F98E1D6D1E18}">
      <dgm:prSet phldrT="[Text]"/>
      <dgm:spPr/>
      <dgm:t>
        <a:bodyPr/>
        <a:lstStyle/>
        <a:p>
          <a:r>
            <a:rPr lang="en-US" dirty="0"/>
            <a:t>Public</a:t>
          </a:r>
        </a:p>
      </dgm:t>
    </dgm:pt>
    <dgm:pt modelId="{433B2E54-A1A9-2D47-B501-BDAC30607218}" type="parTrans" cxnId="{2064A5EB-8569-534C-9161-3F272BFEDF42}">
      <dgm:prSet/>
      <dgm:spPr/>
      <dgm:t>
        <a:bodyPr/>
        <a:lstStyle/>
        <a:p>
          <a:endParaRPr lang="en-US"/>
        </a:p>
      </dgm:t>
    </dgm:pt>
    <dgm:pt modelId="{A147A852-E8F2-AF41-A63D-9ED2FDEFC897}" type="sibTrans" cxnId="{2064A5EB-8569-534C-9161-3F272BFEDF42}">
      <dgm:prSet/>
      <dgm:spPr/>
      <dgm:t>
        <a:bodyPr/>
        <a:lstStyle/>
        <a:p>
          <a:endParaRPr lang="en-US"/>
        </a:p>
      </dgm:t>
    </dgm:pt>
    <dgm:pt modelId="{EC0EF400-A5B6-9D42-9F16-68CD78C1A92B}">
      <dgm:prSet phldrT="[Text]"/>
      <dgm:spPr/>
      <dgm:t>
        <a:bodyPr/>
        <a:lstStyle/>
        <a:p>
          <a:r>
            <a:rPr lang="en-ID" b="0" i="0" dirty="0"/>
            <a:t>Proses </a:t>
          </a:r>
          <a:r>
            <a:rPr lang="en-ID" b="0" i="0" dirty="0" err="1"/>
            <a:t>komunikasi</a:t>
          </a:r>
          <a:r>
            <a:rPr lang="en-ID" b="0" i="0" dirty="0"/>
            <a:t> </a:t>
          </a:r>
          <a:r>
            <a:rPr lang="en-ID" b="0" i="0" dirty="0" err="1"/>
            <a:t>antara</a:t>
          </a:r>
          <a:r>
            <a:rPr lang="en-ID" b="0" i="0" dirty="0"/>
            <a:t> </a:t>
          </a:r>
          <a:r>
            <a:rPr lang="en-ID" b="0" i="0" dirty="0" err="1"/>
            <a:t>satu</a:t>
          </a:r>
          <a:r>
            <a:rPr lang="en-ID" b="0" i="0" dirty="0"/>
            <a:t> orang </a:t>
          </a:r>
          <a:r>
            <a:rPr lang="en-ID" b="0" i="0" dirty="0" err="1"/>
            <a:t>dengan</a:t>
          </a:r>
          <a:r>
            <a:rPr lang="en-ID" b="0" i="0" dirty="0"/>
            <a:t> </a:t>
          </a:r>
          <a:r>
            <a:rPr lang="en-ID" b="0" i="0" dirty="0" err="1"/>
            <a:t>banyak</a:t>
          </a:r>
          <a:r>
            <a:rPr lang="en-ID" b="0" i="0" dirty="0"/>
            <a:t> orang </a:t>
          </a:r>
          <a:r>
            <a:rPr lang="en-ID" b="0" i="0" dirty="0" err="1"/>
            <a:t>tanpa</a:t>
          </a:r>
          <a:r>
            <a:rPr lang="en-ID" b="0" i="0" dirty="0"/>
            <a:t> </a:t>
          </a:r>
          <a:r>
            <a:rPr lang="en-ID" b="0" i="0" dirty="0" err="1"/>
            <a:t>bisa</a:t>
          </a:r>
          <a:r>
            <a:rPr lang="en-ID" b="0" i="0" dirty="0"/>
            <a:t> </a:t>
          </a:r>
          <a:r>
            <a:rPr lang="en-ID" b="0" i="0" dirty="0" err="1"/>
            <a:t>mendapatkan</a:t>
          </a:r>
          <a:r>
            <a:rPr lang="en-ID" b="0" i="0" dirty="0"/>
            <a:t> </a:t>
          </a:r>
          <a:r>
            <a:rPr lang="en-ID" b="0" i="0" dirty="0" err="1"/>
            <a:t>umpan</a:t>
          </a:r>
          <a:r>
            <a:rPr lang="en-ID" b="0" i="0" dirty="0"/>
            <a:t> </a:t>
          </a:r>
          <a:r>
            <a:rPr lang="en-ID" b="0" i="0" dirty="0" err="1"/>
            <a:t>balik</a:t>
          </a:r>
          <a:endParaRPr lang="en-US" dirty="0"/>
        </a:p>
      </dgm:t>
    </dgm:pt>
    <dgm:pt modelId="{2645FBEB-E0BD-B942-93BE-B38C6F2AC8BC}" type="parTrans" cxnId="{E89D0F10-2631-FF49-91F9-31256EDAB4D9}">
      <dgm:prSet/>
      <dgm:spPr/>
      <dgm:t>
        <a:bodyPr/>
        <a:lstStyle/>
        <a:p>
          <a:endParaRPr lang="en-US"/>
        </a:p>
      </dgm:t>
    </dgm:pt>
    <dgm:pt modelId="{BDF63E10-0D34-7C49-BBDC-06D6A6A85137}" type="sibTrans" cxnId="{E89D0F10-2631-FF49-91F9-31256EDAB4D9}">
      <dgm:prSet/>
      <dgm:spPr/>
      <dgm:t>
        <a:bodyPr/>
        <a:lstStyle/>
        <a:p>
          <a:endParaRPr lang="en-US"/>
        </a:p>
      </dgm:t>
    </dgm:pt>
    <dgm:pt modelId="{0A5188C7-1A7E-454F-83E0-23DFC5DF3993}">
      <dgm:prSet phldrT="[Text]"/>
      <dgm:spPr/>
      <dgm:t>
        <a:bodyPr/>
        <a:lstStyle/>
        <a:p>
          <a:r>
            <a:rPr lang="en-US" dirty="0"/>
            <a:t>Small-Group</a:t>
          </a:r>
        </a:p>
      </dgm:t>
    </dgm:pt>
    <dgm:pt modelId="{CEA207CB-2F67-D740-834A-C8B09117F85A}" type="parTrans" cxnId="{F5B47419-36CF-174D-A9A7-45AAC3736991}">
      <dgm:prSet/>
      <dgm:spPr/>
      <dgm:t>
        <a:bodyPr/>
        <a:lstStyle/>
        <a:p>
          <a:endParaRPr lang="en-US"/>
        </a:p>
      </dgm:t>
    </dgm:pt>
    <dgm:pt modelId="{6EC8832C-5F5E-3249-9E6B-7DFD9A39BEB6}" type="sibTrans" cxnId="{F5B47419-36CF-174D-A9A7-45AAC3736991}">
      <dgm:prSet/>
      <dgm:spPr/>
      <dgm:t>
        <a:bodyPr/>
        <a:lstStyle/>
        <a:p>
          <a:endParaRPr lang="en-US"/>
        </a:p>
      </dgm:t>
    </dgm:pt>
    <dgm:pt modelId="{9690AC78-15EF-EE42-945F-C51C1457AA27}">
      <dgm:prSet phldrT="[Text]"/>
      <dgm:spPr/>
      <dgm:t>
        <a:bodyPr/>
        <a:lstStyle/>
        <a:p>
          <a:r>
            <a:rPr lang="en-ID" b="0" i="0" dirty="0" err="1"/>
            <a:t>Lebih</a:t>
          </a:r>
          <a:r>
            <a:rPr lang="en-ID" b="0" i="0" dirty="0"/>
            <a:t> </a:t>
          </a:r>
          <a:r>
            <a:rPr lang="en-ID" b="0" i="0" dirty="0" err="1"/>
            <a:t>dari</a:t>
          </a:r>
          <a:r>
            <a:rPr lang="en-ID" b="0" i="0" dirty="0"/>
            <a:t> </a:t>
          </a:r>
          <a:r>
            <a:rPr lang="en-ID" b="0" i="0" dirty="0" err="1"/>
            <a:t>dua</a:t>
          </a:r>
          <a:r>
            <a:rPr lang="en-ID" b="0" i="0" dirty="0"/>
            <a:t> orang yang </a:t>
          </a:r>
          <a:r>
            <a:rPr lang="en-ID" b="0" i="0" dirty="0" err="1"/>
            <a:t>tergabung</a:t>
          </a:r>
          <a:r>
            <a:rPr lang="en-ID" b="0" i="0" dirty="0"/>
            <a:t> </a:t>
          </a:r>
          <a:r>
            <a:rPr lang="en-ID" b="0" i="0" dirty="0" err="1"/>
            <a:t>dalam</a:t>
          </a:r>
          <a:r>
            <a:rPr lang="en-ID" b="0" i="0" dirty="0"/>
            <a:t> </a:t>
          </a:r>
          <a:r>
            <a:rPr lang="en-ID" b="0" i="0" dirty="0" err="1"/>
            <a:t>kelompok</a:t>
          </a:r>
          <a:r>
            <a:rPr lang="en-ID" b="0" i="0" dirty="0"/>
            <a:t> </a:t>
          </a:r>
          <a:r>
            <a:rPr lang="en-ID" b="0" i="0" dirty="0" err="1"/>
            <a:t>komunikasi</a:t>
          </a:r>
          <a:r>
            <a:rPr lang="en-ID" b="0" i="0" dirty="0"/>
            <a:t> . </a:t>
          </a:r>
          <a:endParaRPr lang="en-US" dirty="0"/>
        </a:p>
      </dgm:t>
    </dgm:pt>
    <dgm:pt modelId="{E35456F1-0B3D-6848-8B62-8213735715E8}" type="parTrans" cxnId="{803DCCCB-8E10-AE4A-B804-B189706EEB78}">
      <dgm:prSet/>
      <dgm:spPr/>
      <dgm:t>
        <a:bodyPr/>
        <a:lstStyle/>
        <a:p>
          <a:endParaRPr lang="en-US"/>
        </a:p>
      </dgm:t>
    </dgm:pt>
    <dgm:pt modelId="{D1DCCDC5-E73C-D941-99AB-3E4F8515D987}" type="sibTrans" cxnId="{803DCCCB-8E10-AE4A-B804-B189706EEB78}">
      <dgm:prSet/>
      <dgm:spPr/>
      <dgm:t>
        <a:bodyPr/>
        <a:lstStyle/>
        <a:p>
          <a:endParaRPr lang="en-US"/>
        </a:p>
      </dgm:t>
    </dgm:pt>
    <dgm:pt modelId="{250849B8-1A4D-D343-A980-A98411CA8C97}" type="pres">
      <dgm:prSet presAssocID="{069CFF88-D2C6-D143-8C71-F1CF68065E0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13577CD1-FF88-E240-8459-011EF1E98619}" type="pres">
      <dgm:prSet presAssocID="{069CFF88-D2C6-D143-8C71-F1CF68065E09}" presName="cycle" presStyleCnt="0"/>
      <dgm:spPr/>
    </dgm:pt>
    <dgm:pt modelId="{F710EDB7-D397-A34B-B354-7E01746D1041}" type="pres">
      <dgm:prSet presAssocID="{069CFF88-D2C6-D143-8C71-F1CF68065E09}" presName="centerShape" presStyleCnt="0"/>
      <dgm:spPr/>
    </dgm:pt>
    <dgm:pt modelId="{0B091EEB-5C48-9040-A585-6DAA73BFE6C1}" type="pres">
      <dgm:prSet presAssocID="{069CFF88-D2C6-D143-8C71-F1CF68065E09}" presName="connSite" presStyleLbl="node1" presStyleIdx="0" presStyleCnt="4"/>
      <dgm:spPr/>
    </dgm:pt>
    <dgm:pt modelId="{B42C017C-1E40-294D-AFF9-707ED39B12C3}" type="pres">
      <dgm:prSet presAssocID="{069CFF88-D2C6-D143-8C71-F1CF68065E09}" presName="visible" presStyleLbl="node1" presStyleIdx="0" presStyleCnt="4"/>
      <dgm:spPr/>
    </dgm:pt>
    <dgm:pt modelId="{699144E2-5350-4C49-85B7-DAABBA9691C8}" type="pres">
      <dgm:prSet presAssocID="{34547712-BEE8-664B-8847-167D64A52B04}" presName="Name25" presStyleLbl="parChTrans1D1" presStyleIdx="0" presStyleCnt="3"/>
      <dgm:spPr/>
    </dgm:pt>
    <dgm:pt modelId="{34363DCE-355D-3A48-AB89-BEF431D44A7C}" type="pres">
      <dgm:prSet presAssocID="{823F98C0-300E-0440-8F83-AEFE596B1D83}" presName="node" presStyleCnt="0"/>
      <dgm:spPr/>
    </dgm:pt>
    <dgm:pt modelId="{E2EBD741-B6E2-A343-BFA1-288752C8649D}" type="pres">
      <dgm:prSet presAssocID="{823F98C0-300E-0440-8F83-AEFE596B1D83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51DA4C21-35C6-7940-9A20-C812A153547C}" type="pres">
      <dgm:prSet presAssocID="{823F98C0-300E-0440-8F83-AEFE596B1D83}" presName="childNode" presStyleLbl="revTx" presStyleIdx="0" presStyleCnt="3">
        <dgm:presLayoutVars>
          <dgm:bulletEnabled val="1"/>
        </dgm:presLayoutVars>
      </dgm:prSet>
      <dgm:spPr/>
    </dgm:pt>
    <dgm:pt modelId="{10C3CADC-9D35-7B4F-A0DC-E1ABBE7A12C9}" type="pres">
      <dgm:prSet presAssocID="{433B2E54-A1A9-2D47-B501-BDAC30607218}" presName="Name25" presStyleLbl="parChTrans1D1" presStyleIdx="1" presStyleCnt="3"/>
      <dgm:spPr/>
    </dgm:pt>
    <dgm:pt modelId="{1CBE49E5-482C-FB43-9835-A64DE862458F}" type="pres">
      <dgm:prSet presAssocID="{8B487BA3-7634-5847-BB2F-F98E1D6D1E18}" presName="node" presStyleCnt="0"/>
      <dgm:spPr/>
    </dgm:pt>
    <dgm:pt modelId="{7066C77F-82E7-534E-9BED-3EEBD2EB2533}" type="pres">
      <dgm:prSet presAssocID="{8B487BA3-7634-5847-BB2F-F98E1D6D1E18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334C8679-686C-FC48-B8BD-4151C57B8FDC}" type="pres">
      <dgm:prSet presAssocID="{8B487BA3-7634-5847-BB2F-F98E1D6D1E18}" presName="childNode" presStyleLbl="revTx" presStyleIdx="1" presStyleCnt="3">
        <dgm:presLayoutVars>
          <dgm:bulletEnabled val="1"/>
        </dgm:presLayoutVars>
      </dgm:prSet>
      <dgm:spPr/>
    </dgm:pt>
    <dgm:pt modelId="{707EA701-EBF6-A144-B7D9-28087370D970}" type="pres">
      <dgm:prSet presAssocID="{CEA207CB-2F67-D740-834A-C8B09117F85A}" presName="Name25" presStyleLbl="parChTrans1D1" presStyleIdx="2" presStyleCnt="3"/>
      <dgm:spPr/>
    </dgm:pt>
    <dgm:pt modelId="{113B195D-7768-B94D-8AB3-F0286B8FBB2F}" type="pres">
      <dgm:prSet presAssocID="{0A5188C7-1A7E-454F-83E0-23DFC5DF3993}" presName="node" presStyleCnt="0"/>
      <dgm:spPr/>
    </dgm:pt>
    <dgm:pt modelId="{4216FBBA-8904-124D-BD8B-84C81864C537}" type="pres">
      <dgm:prSet presAssocID="{0A5188C7-1A7E-454F-83E0-23DFC5DF3993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C10DAE41-D342-3A4E-8EC3-55DBC72A3CE2}" type="pres">
      <dgm:prSet presAssocID="{0A5188C7-1A7E-454F-83E0-23DFC5DF3993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18137601-6326-2A44-B80A-C43EAFC19646}" type="presOf" srcId="{9690AC78-15EF-EE42-945F-C51C1457AA27}" destId="{C10DAE41-D342-3A4E-8EC3-55DBC72A3CE2}" srcOrd="0" destOrd="0" presId="urn:microsoft.com/office/officeart/2005/8/layout/radial2"/>
    <dgm:cxn modelId="{E89D0F10-2631-FF49-91F9-31256EDAB4D9}" srcId="{8B487BA3-7634-5847-BB2F-F98E1D6D1E18}" destId="{EC0EF400-A5B6-9D42-9F16-68CD78C1A92B}" srcOrd="0" destOrd="0" parTransId="{2645FBEB-E0BD-B942-93BE-B38C6F2AC8BC}" sibTransId="{BDF63E10-0D34-7C49-BBDC-06D6A6A85137}"/>
    <dgm:cxn modelId="{F5B47419-36CF-174D-A9A7-45AAC3736991}" srcId="{069CFF88-D2C6-D143-8C71-F1CF68065E09}" destId="{0A5188C7-1A7E-454F-83E0-23DFC5DF3993}" srcOrd="2" destOrd="0" parTransId="{CEA207CB-2F67-D740-834A-C8B09117F85A}" sibTransId="{6EC8832C-5F5E-3249-9E6B-7DFD9A39BEB6}"/>
    <dgm:cxn modelId="{BFF6302A-8FDA-EF44-826C-80D70CC47405}" srcId="{823F98C0-300E-0440-8F83-AEFE596B1D83}" destId="{D0C73E28-B314-F845-9FFC-097E2E10A906}" srcOrd="0" destOrd="0" parTransId="{6BF52595-0D82-554B-AB7A-042BD0147C73}" sibTransId="{F373A497-6E13-0C44-A7E8-15A574EE3B12}"/>
    <dgm:cxn modelId="{362A1059-3F95-5A4F-95D9-F8B0713EC4E8}" type="presOf" srcId="{CEA207CB-2F67-D740-834A-C8B09117F85A}" destId="{707EA701-EBF6-A144-B7D9-28087370D970}" srcOrd="0" destOrd="0" presId="urn:microsoft.com/office/officeart/2005/8/layout/radial2"/>
    <dgm:cxn modelId="{2CF60992-E112-4540-AC7C-767FEE7982F6}" type="presOf" srcId="{0A5188C7-1A7E-454F-83E0-23DFC5DF3993}" destId="{4216FBBA-8904-124D-BD8B-84C81864C537}" srcOrd="0" destOrd="0" presId="urn:microsoft.com/office/officeart/2005/8/layout/radial2"/>
    <dgm:cxn modelId="{A08EF29D-3CF2-5E40-B87F-2E09CB8FCE57}" type="presOf" srcId="{433B2E54-A1A9-2D47-B501-BDAC30607218}" destId="{10C3CADC-9D35-7B4F-A0DC-E1ABBE7A12C9}" srcOrd="0" destOrd="0" presId="urn:microsoft.com/office/officeart/2005/8/layout/radial2"/>
    <dgm:cxn modelId="{951801A8-B700-134C-B5B9-F2FBA38861AC}" type="presOf" srcId="{D0C73E28-B314-F845-9FFC-097E2E10A906}" destId="{51DA4C21-35C6-7940-9A20-C812A153547C}" srcOrd="0" destOrd="0" presId="urn:microsoft.com/office/officeart/2005/8/layout/radial2"/>
    <dgm:cxn modelId="{084541AA-B5E7-D744-8386-D606BFA37E3F}" type="presOf" srcId="{823F98C0-300E-0440-8F83-AEFE596B1D83}" destId="{E2EBD741-B6E2-A343-BFA1-288752C8649D}" srcOrd="0" destOrd="0" presId="urn:microsoft.com/office/officeart/2005/8/layout/radial2"/>
    <dgm:cxn modelId="{3C7924AC-7DB1-554B-831A-248F9FE38A51}" type="presOf" srcId="{34547712-BEE8-664B-8847-167D64A52B04}" destId="{699144E2-5350-4C49-85B7-DAABBA9691C8}" srcOrd="0" destOrd="0" presId="urn:microsoft.com/office/officeart/2005/8/layout/radial2"/>
    <dgm:cxn modelId="{6D5783B1-4505-9E4F-B58F-564D96A989F3}" type="presOf" srcId="{EC0EF400-A5B6-9D42-9F16-68CD78C1A92B}" destId="{334C8679-686C-FC48-B8BD-4151C57B8FDC}" srcOrd="0" destOrd="0" presId="urn:microsoft.com/office/officeart/2005/8/layout/radial2"/>
    <dgm:cxn modelId="{803DCCCB-8E10-AE4A-B804-B189706EEB78}" srcId="{0A5188C7-1A7E-454F-83E0-23DFC5DF3993}" destId="{9690AC78-15EF-EE42-945F-C51C1457AA27}" srcOrd="0" destOrd="0" parTransId="{E35456F1-0B3D-6848-8B62-8213735715E8}" sibTransId="{D1DCCDC5-E73C-D941-99AB-3E4F8515D987}"/>
    <dgm:cxn modelId="{C7B2F1D0-1122-3446-87E8-5AF71E5EE73A}" type="presOf" srcId="{069CFF88-D2C6-D143-8C71-F1CF68065E09}" destId="{250849B8-1A4D-D343-A980-A98411CA8C97}" srcOrd="0" destOrd="0" presId="urn:microsoft.com/office/officeart/2005/8/layout/radial2"/>
    <dgm:cxn modelId="{B60869E7-E9D7-0143-A719-7738E6950570}" type="presOf" srcId="{8B487BA3-7634-5847-BB2F-F98E1D6D1E18}" destId="{7066C77F-82E7-534E-9BED-3EEBD2EB2533}" srcOrd="0" destOrd="0" presId="urn:microsoft.com/office/officeart/2005/8/layout/radial2"/>
    <dgm:cxn modelId="{2064A5EB-8569-534C-9161-3F272BFEDF42}" srcId="{069CFF88-D2C6-D143-8C71-F1CF68065E09}" destId="{8B487BA3-7634-5847-BB2F-F98E1D6D1E18}" srcOrd="1" destOrd="0" parTransId="{433B2E54-A1A9-2D47-B501-BDAC30607218}" sibTransId="{A147A852-E8F2-AF41-A63D-9ED2FDEFC897}"/>
    <dgm:cxn modelId="{37ADF3F0-BD27-1F4C-A6A9-688FB50BEA82}" srcId="{069CFF88-D2C6-D143-8C71-F1CF68065E09}" destId="{823F98C0-300E-0440-8F83-AEFE596B1D83}" srcOrd="0" destOrd="0" parTransId="{34547712-BEE8-664B-8847-167D64A52B04}" sibTransId="{58D0464E-703C-5D41-AF4B-EB58CC432642}"/>
    <dgm:cxn modelId="{53A01AB3-C921-8143-A903-82F19C6019B0}" type="presParOf" srcId="{250849B8-1A4D-D343-A980-A98411CA8C97}" destId="{13577CD1-FF88-E240-8459-011EF1E98619}" srcOrd="0" destOrd="0" presId="urn:microsoft.com/office/officeart/2005/8/layout/radial2"/>
    <dgm:cxn modelId="{62D306A6-D715-6647-B690-864BF72B3644}" type="presParOf" srcId="{13577CD1-FF88-E240-8459-011EF1E98619}" destId="{F710EDB7-D397-A34B-B354-7E01746D1041}" srcOrd="0" destOrd="0" presId="urn:microsoft.com/office/officeart/2005/8/layout/radial2"/>
    <dgm:cxn modelId="{14A59554-663F-6D41-AE43-C2AD823A8B32}" type="presParOf" srcId="{F710EDB7-D397-A34B-B354-7E01746D1041}" destId="{0B091EEB-5C48-9040-A585-6DAA73BFE6C1}" srcOrd="0" destOrd="0" presId="urn:microsoft.com/office/officeart/2005/8/layout/radial2"/>
    <dgm:cxn modelId="{A5E0BBEE-8ED5-D740-8097-F688F314ECEA}" type="presParOf" srcId="{F710EDB7-D397-A34B-B354-7E01746D1041}" destId="{B42C017C-1E40-294D-AFF9-707ED39B12C3}" srcOrd="1" destOrd="0" presId="urn:microsoft.com/office/officeart/2005/8/layout/radial2"/>
    <dgm:cxn modelId="{8DBE1916-3383-214D-A9DB-3B2915118287}" type="presParOf" srcId="{13577CD1-FF88-E240-8459-011EF1E98619}" destId="{699144E2-5350-4C49-85B7-DAABBA9691C8}" srcOrd="1" destOrd="0" presId="urn:microsoft.com/office/officeart/2005/8/layout/radial2"/>
    <dgm:cxn modelId="{41E2BC28-B6F4-9441-ACAD-F1C4E700E2B5}" type="presParOf" srcId="{13577CD1-FF88-E240-8459-011EF1E98619}" destId="{34363DCE-355D-3A48-AB89-BEF431D44A7C}" srcOrd="2" destOrd="0" presId="urn:microsoft.com/office/officeart/2005/8/layout/radial2"/>
    <dgm:cxn modelId="{F4F2E0B6-19F9-764D-BFA8-60C6A4756627}" type="presParOf" srcId="{34363DCE-355D-3A48-AB89-BEF431D44A7C}" destId="{E2EBD741-B6E2-A343-BFA1-288752C8649D}" srcOrd="0" destOrd="0" presId="urn:microsoft.com/office/officeart/2005/8/layout/radial2"/>
    <dgm:cxn modelId="{0714BB5A-CFA9-F140-81FB-069E62132D56}" type="presParOf" srcId="{34363DCE-355D-3A48-AB89-BEF431D44A7C}" destId="{51DA4C21-35C6-7940-9A20-C812A153547C}" srcOrd="1" destOrd="0" presId="urn:microsoft.com/office/officeart/2005/8/layout/radial2"/>
    <dgm:cxn modelId="{DD94657A-6735-8043-9CF6-6E3BEDB4E39C}" type="presParOf" srcId="{13577CD1-FF88-E240-8459-011EF1E98619}" destId="{10C3CADC-9D35-7B4F-A0DC-E1ABBE7A12C9}" srcOrd="3" destOrd="0" presId="urn:microsoft.com/office/officeart/2005/8/layout/radial2"/>
    <dgm:cxn modelId="{ACDBAF7D-FDA3-B94E-B5BC-E67B11FD4B50}" type="presParOf" srcId="{13577CD1-FF88-E240-8459-011EF1E98619}" destId="{1CBE49E5-482C-FB43-9835-A64DE862458F}" srcOrd="4" destOrd="0" presId="urn:microsoft.com/office/officeart/2005/8/layout/radial2"/>
    <dgm:cxn modelId="{B7AEAF10-6AB5-5D44-9FE9-80F3B155A15F}" type="presParOf" srcId="{1CBE49E5-482C-FB43-9835-A64DE862458F}" destId="{7066C77F-82E7-534E-9BED-3EEBD2EB2533}" srcOrd="0" destOrd="0" presId="urn:microsoft.com/office/officeart/2005/8/layout/radial2"/>
    <dgm:cxn modelId="{8900E99A-A78A-2043-BEC3-4A43A2694D27}" type="presParOf" srcId="{1CBE49E5-482C-FB43-9835-A64DE862458F}" destId="{334C8679-686C-FC48-B8BD-4151C57B8FDC}" srcOrd="1" destOrd="0" presId="urn:microsoft.com/office/officeart/2005/8/layout/radial2"/>
    <dgm:cxn modelId="{04BBD043-A46F-7F4A-AFCF-60497030BD66}" type="presParOf" srcId="{13577CD1-FF88-E240-8459-011EF1E98619}" destId="{707EA701-EBF6-A144-B7D9-28087370D970}" srcOrd="5" destOrd="0" presId="urn:microsoft.com/office/officeart/2005/8/layout/radial2"/>
    <dgm:cxn modelId="{E50DA1FF-6A50-344E-A400-88C3DF23F1C8}" type="presParOf" srcId="{13577CD1-FF88-E240-8459-011EF1E98619}" destId="{113B195D-7768-B94D-8AB3-F0286B8FBB2F}" srcOrd="6" destOrd="0" presId="urn:microsoft.com/office/officeart/2005/8/layout/radial2"/>
    <dgm:cxn modelId="{F01BB82C-20A5-744F-99D8-E188BF0ECA74}" type="presParOf" srcId="{113B195D-7768-B94D-8AB3-F0286B8FBB2F}" destId="{4216FBBA-8904-124D-BD8B-84C81864C537}" srcOrd="0" destOrd="0" presId="urn:microsoft.com/office/officeart/2005/8/layout/radial2"/>
    <dgm:cxn modelId="{D2C99786-AB36-1044-8537-AA2A273FB870}" type="presParOf" srcId="{113B195D-7768-B94D-8AB3-F0286B8FBB2F}" destId="{C10DAE41-D342-3A4E-8EC3-55DBC72A3CE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6767B40-0AA4-9B47-8C38-BEC4C2DB0902}" type="doc">
      <dgm:prSet loTypeId="urn:microsoft.com/office/officeart/2005/8/layout/vList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F95EDA-AB53-144C-A0C8-76D7B8F7F4EC}">
      <dgm:prSet phldrT="[Text]"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bisa</a:t>
          </a:r>
          <a:r>
            <a:rPr lang="en-US" dirty="0"/>
            <a:t> </a:t>
          </a:r>
          <a:r>
            <a:rPr lang="en-US" dirty="0" err="1"/>
            <a:t>dihindari</a:t>
          </a:r>
          <a:endParaRPr lang="en-US" dirty="0"/>
        </a:p>
      </dgm:t>
    </dgm:pt>
    <dgm:pt modelId="{25BA6FAE-2BDD-1941-8B4E-6B43C19AA5EC}" type="parTrans" cxnId="{71848EEB-272A-1E42-BF47-6088BE282437}">
      <dgm:prSet/>
      <dgm:spPr/>
      <dgm:t>
        <a:bodyPr/>
        <a:lstStyle/>
        <a:p>
          <a:endParaRPr lang="en-US"/>
        </a:p>
      </dgm:t>
    </dgm:pt>
    <dgm:pt modelId="{5C69F4FE-AEAC-8444-A431-29C48968C922}" type="sibTrans" cxnId="{71848EEB-272A-1E42-BF47-6088BE282437}">
      <dgm:prSet/>
      <dgm:spPr/>
      <dgm:t>
        <a:bodyPr/>
        <a:lstStyle/>
        <a:p>
          <a:endParaRPr lang="en-US"/>
        </a:p>
      </dgm:t>
    </dgm:pt>
    <dgm:pt modelId="{695E926C-26B0-6842-80E2-35A66013AD0A}">
      <dgm:prSet phldrT="[Text]"/>
      <dgm:spPr/>
      <dgm:t>
        <a:bodyPr/>
        <a:lstStyle/>
        <a:p>
          <a:r>
            <a:rPr lang="en-US" dirty="0" err="1"/>
            <a:t>Manusia</a:t>
          </a:r>
          <a:r>
            <a:rPr lang="en-US" dirty="0"/>
            <a:t> </a:t>
          </a:r>
          <a:r>
            <a:rPr lang="en-US" dirty="0" err="1"/>
            <a:t>mahluk</a:t>
          </a:r>
          <a:r>
            <a:rPr lang="en-US" dirty="0"/>
            <a:t> yang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bisa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berkomunikasi</a:t>
          </a:r>
          <a:endParaRPr lang="en-US" dirty="0"/>
        </a:p>
      </dgm:t>
    </dgm:pt>
    <dgm:pt modelId="{FBF593D5-E580-F649-8665-A23A2F77E047}" type="parTrans" cxnId="{A4066BA1-BAB3-754A-81A5-462CC78DBAC1}">
      <dgm:prSet/>
      <dgm:spPr/>
      <dgm:t>
        <a:bodyPr/>
        <a:lstStyle/>
        <a:p>
          <a:endParaRPr lang="en-US"/>
        </a:p>
      </dgm:t>
    </dgm:pt>
    <dgm:pt modelId="{B640ACAF-F62B-6E4F-8938-9521CC0E736F}" type="sibTrans" cxnId="{A4066BA1-BAB3-754A-81A5-462CC78DBAC1}">
      <dgm:prSet/>
      <dgm:spPr/>
      <dgm:t>
        <a:bodyPr/>
        <a:lstStyle/>
        <a:p>
          <a:endParaRPr lang="en-US"/>
        </a:p>
      </dgm:t>
    </dgm:pt>
    <dgm:pt modelId="{EBA85F64-627E-E240-B67A-BE38344EF134}">
      <dgm:prSet phldrT="[Text]"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diubah</a:t>
          </a:r>
          <a:endParaRPr lang="en-US" dirty="0"/>
        </a:p>
      </dgm:t>
    </dgm:pt>
    <dgm:pt modelId="{7A44441B-37DE-7440-A623-20F6A7200DCC}" type="parTrans" cxnId="{269C5266-29CC-6E4A-B7B9-A6F8EE981B08}">
      <dgm:prSet/>
      <dgm:spPr/>
      <dgm:t>
        <a:bodyPr/>
        <a:lstStyle/>
        <a:p>
          <a:endParaRPr lang="en-US"/>
        </a:p>
      </dgm:t>
    </dgm:pt>
    <dgm:pt modelId="{89785778-552C-0A4D-9028-74B7AB19BE25}" type="sibTrans" cxnId="{269C5266-29CC-6E4A-B7B9-A6F8EE981B08}">
      <dgm:prSet/>
      <dgm:spPr/>
      <dgm:t>
        <a:bodyPr/>
        <a:lstStyle/>
        <a:p>
          <a:endParaRPr lang="en-US"/>
        </a:p>
      </dgm:t>
    </dgm:pt>
    <dgm:pt modelId="{489DF195-6B72-014B-B840-45EA1C640CFF}">
      <dgm:prSet phldrT="[Text]"/>
      <dgm:spPr/>
      <dgm:t>
        <a:bodyPr/>
        <a:lstStyle/>
        <a:p>
          <a:r>
            <a:rPr lang="en-US" dirty="0"/>
            <a:t>Kata yang </a:t>
          </a:r>
          <a:r>
            <a:rPr lang="en-US" dirty="0" err="1"/>
            <a:t>telah</a:t>
          </a:r>
          <a:r>
            <a:rPr lang="en-US" dirty="0"/>
            <a:t> </a:t>
          </a:r>
          <a:r>
            <a:rPr lang="en-US" dirty="0" err="1"/>
            <a:t>diucapkan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ditarik</a:t>
          </a:r>
          <a:r>
            <a:rPr lang="en-US" dirty="0"/>
            <a:t> </a:t>
          </a:r>
          <a:r>
            <a:rPr lang="en-US" dirty="0" err="1"/>
            <a:t>kembali</a:t>
          </a:r>
          <a:endParaRPr lang="en-US" dirty="0"/>
        </a:p>
      </dgm:t>
    </dgm:pt>
    <dgm:pt modelId="{02992770-7825-B146-A37D-690EA11BD88E}" type="parTrans" cxnId="{1E851ED5-93F3-014D-86D9-0DE1C34C3839}">
      <dgm:prSet/>
      <dgm:spPr/>
      <dgm:t>
        <a:bodyPr/>
        <a:lstStyle/>
        <a:p>
          <a:endParaRPr lang="en-US"/>
        </a:p>
      </dgm:t>
    </dgm:pt>
    <dgm:pt modelId="{2BB3C435-7E51-F844-AADC-47B022C7ECA6}" type="sibTrans" cxnId="{1E851ED5-93F3-014D-86D9-0DE1C34C3839}">
      <dgm:prSet/>
      <dgm:spPr/>
      <dgm:t>
        <a:bodyPr/>
        <a:lstStyle/>
        <a:p>
          <a:endParaRPr lang="en-US"/>
        </a:p>
      </dgm:t>
    </dgm:pt>
    <dgm:pt modelId="{B817FDE3-6D9A-3E41-B167-A304C13D4B27}">
      <dgm:prSet phldrT="[Text]"/>
      <dgm:spPr/>
      <dgm:t>
        <a:bodyPr/>
        <a:lstStyle/>
        <a:p>
          <a:r>
            <a:rPr lang="en-US" dirty="0" err="1"/>
            <a:t>Kompleks</a:t>
          </a:r>
          <a:endParaRPr lang="en-US" dirty="0"/>
        </a:p>
        <a:p>
          <a:r>
            <a:rPr lang="en-US" dirty="0" err="1"/>
            <a:t>Simbol</a:t>
          </a:r>
          <a:r>
            <a:rPr lang="en-US" dirty="0"/>
            <a:t> yang </a:t>
          </a:r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dipahami</a:t>
          </a:r>
          <a:r>
            <a:rPr lang="en-US" dirty="0"/>
            <a:t> </a:t>
          </a:r>
          <a:r>
            <a:rPr lang="en-US" dirty="0" err="1"/>
            <a:t>secara</a:t>
          </a:r>
          <a:r>
            <a:rPr lang="en-US" dirty="0"/>
            <a:t> </a:t>
          </a:r>
          <a:r>
            <a:rPr lang="en-US" dirty="0" err="1"/>
            <a:t>berbeda</a:t>
          </a:r>
          <a:endParaRPr lang="en-US" dirty="0"/>
        </a:p>
      </dgm:t>
    </dgm:pt>
    <dgm:pt modelId="{E4550B65-91EE-5B42-9352-D2AD392FF80E}" type="parTrans" cxnId="{0E1BD4AD-5BB2-554C-8200-0FA8C26E4B5E}">
      <dgm:prSet/>
      <dgm:spPr/>
      <dgm:t>
        <a:bodyPr/>
        <a:lstStyle/>
        <a:p>
          <a:endParaRPr lang="en-US"/>
        </a:p>
      </dgm:t>
    </dgm:pt>
    <dgm:pt modelId="{0159C791-C807-8844-A311-AB5085936CAA}" type="sibTrans" cxnId="{0E1BD4AD-5BB2-554C-8200-0FA8C26E4B5E}">
      <dgm:prSet/>
      <dgm:spPr/>
      <dgm:t>
        <a:bodyPr/>
        <a:lstStyle/>
        <a:p>
          <a:endParaRPr lang="en-US"/>
        </a:p>
      </dgm:t>
    </dgm:pt>
    <dgm:pt modelId="{854A6DA6-CB47-6F40-98B4-1071E7200D72}">
      <dgm:prSet/>
      <dgm:spPr/>
      <dgm:t>
        <a:bodyPr/>
        <a:lstStyle/>
        <a:p>
          <a:r>
            <a:rPr lang="en-US" dirty="0" err="1"/>
            <a:t>Kontekstual</a:t>
          </a:r>
          <a:r>
            <a:rPr lang="en-US" dirty="0"/>
            <a:t>: </a:t>
          </a:r>
          <a:r>
            <a:rPr lang="en-US" dirty="0" err="1"/>
            <a:t>Dipengaruhi</a:t>
          </a:r>
          <a:r>
            <a:rPr lang="en-US" dirty="0"/>
            <a:t> </a:t>
          </a:r>
          <a:r>
            <a:rPr lang="en-US" dirty="0" err="1"/>
            <a:t>oleh</a:t>
          </a:r>
          <a:r>
            <a:rPr lang="en-US" dirty="0"/>
            <a:t> </a:t>
          </a:r>
          <a:r>
            <a:rPr lang="en-US" dirty="0" err="1"/>
            <a:t>Psikologis</a:t>
          </a:r>
          <a:r>
            <a:rPr lang="en-US" dirty="0"/>
            <a:t>, </a:t>
          </a:r>
          <a:r>
            <a:rPr lang="en-US" dirty="0" err="1"/>
            <a:t>budaya</a:t>
          </a:r>
          <a:r>
            <a:rPr lang="en-US" dirty="0"/>
            <a:t>, </a:t>
          </a:r>
          <a:r>
            <a:rPr lang="en-US" dirty="0" err="1"/>
            <a:t>situasi</a:t>
          </a:r>
          <a:r>
            <a:rPr lang="en-US" dirty="0"/>
            <a:t>, </a:t>
          </a:r>
          <a:r>
            <a:rPr lang="en-US" dirty="0" err="1"/>
            <a:t>rasio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lingkungan</a:t>
          </a:r>
          <a:endParaRPr lang="en-US" dirty="0"/>
        </a:p>
      </dgm:t>
    </dgm:pt>
    <dgm:pt modelId="{AFBE9A5C-890F-6948-BE8E-377AC31F86B8}" type="parTrans" cxnId="{F6301557-8C62-7247-B275-8B6DE67B4C5E}">
      <dgm:prSet/>
      <dgm:spPr/>
      <dgm:t>
        <a:bodyPr/>
        <a:lstStyle/>
        <a:p>
          <a:endParaRPr lang="en-US"/>
        </a:p>
      </dgm:t>
    </dgm:pt>
    <dgm:pt modelId="{DAC059B2-B7A8-8340-9453-3F6062F7A8FC}" type="sibTrans" cxnId="{F6301557-8C62-7247-B275-8B6DE67B4C5E}">
      <dgm:prSet/>
      <dgm:spPr/>
      <dgm:t>
        <a:bodyPr/>
        <a:lstStyle/>
        <a:p>
          <a:endParaRPr lang="en-US"/>
        </a:p>
      </dgm:t>
    </dgm:pt>
    <dgm:pt modelId="{FF5A032A-E808-6C45-958F-FF7387245E4E}" type="pres">
      <dgm:prSet presAssocID="{36767B40-0AA4-9B47-8C38-BEC4C2DB0902}" presName="linear" presStyleCnt="0">
        <dgm:presLayoutVars>
          <dgm:dir/>
          <dgm:resizeHandles val="exact"/>
        </dgm:presLayoutVars>
      </dgm:prSet>
      <dgm:spPr/>
    </dgm:pt>
    <dgm:pt modelId="{39DF21A7-08D6-8D4D-BBA0-8FD17E96DB88}" type="pres">
      <dgm:prSet presAssocID="{1AF95EDA-AB53-144C-A0C8-76D7B8F7F4EC}" presName="comp" presStyleCnt="0"/>
      <dgm:spPr/>
    </dgm:pt>
    <dgm:pt modelId="{D77EE984-6FB7-3345-B036-AA1CC03449F7}" type="pres">
      <dgm:prSet presAssocID="{1AF95EDA-AB53-144C-A0C8-76D7B8F7F4EC}" presName="box" presStyleLbl="node1" presStyleIdx="0" presStyleCnt="4"/>
      <dgm:spPr/>
    </dgm:pt>
    <dgm:pt modelId="{ECDC56F9-FCCD-5245-9A58-BD89E8F9AC2D}" type="pres">
      <dgm:prSet presAssocID="{1AF95EDA-AB53-144C-A0C8-76D7B8F7F4EC}" presName="img" presStyleLbl="fgImgPlace1" presStyleIdx="0" presStyleCnt="4"/>
      <dgm:spPr/>
    </dgm:pt>
    <dgm:pt modelId="{EA7EB51C-4AFE-6447-8E6F-07829E9FE693}" type="pres">
      <dgm:prSet presAssocID="{1AF95EDA-AB53-144C-A0C8-76D7B8F7F4EC}" presName="text" presStyleLbl="node1" presStyleIdx="0" presStyleCnt="4">
        <dgm:presLayoutVars>
          <dgm:bulletEnabled val="1"/>
        </dgm:presLayoutVars>
      </dgm:prSet>
      <dgm:spPr/>
    </dgm:pt>
    <dgm:pt modelId="{491D6ADF-1956-814B-9405-EF766B31A015}" type="pres">
      <dgm:prSet presAssocID="{5C69F4FE-AEAC-8444-A431-29C48968C922}" presName="spacer" presStyleCnt="0"/>
      <dgm:spPr/>
    </dgm:pt>
    <dgm:pt modelId="{126A43AE-6DED-5842-9452-2CA630310E84}" type="pres">
      <dgm:prSet presAssocID="{EBA85F64-627E-E240-B67A-BE38344EF134}" presName="comp" presStyleCnt="0"/>
      <dgm:spPr/>
    </dgm:pt>
    <dgm:pt modelId="{F66DC07A-620C-A744-A0E3-7B88F3FB6487}" type="pres">
      <dgm:prSet presAssocID="{EBA85F64-627E-E240-B67A-BE38344EF134}" presName="box" presStyleLbl="node1" presStyleIdx="1" presStyleCnt="4"/>
      <dgm:spPr/>
    </dgm:pt>
    <dgm:pt modelId="{4BD06F00-7433-FC4E-8B06-B43A44BD9FFB}" type="pres">
      <dgm:prSet presAssocID="{EBA85F64-627E-E240-B67A-BE38344EF134}" presName="img" presStyleLbl="fgImgPlace1" presStyleIdx="1" presStyleCnt="4"/>
      <dgm:spPr/>
    </dgm:pt>
    <dgm:pt modelId="{1A9D5D81-EFFE-9645-B41A-401B6A380A88}" type="pres">
      <dgm:prSet presAssocID="{EBA85F64-627E-E240-B67A-BE38344EF134}" presName="text" presStyleLbl="node1" presStyleIdx="1" presStyleCnt="4">
        <dgm:presLayoutVars>
          <dgm:bulletEnabled val="1"/>
        </dgm:presLayoutVars>
      </dgm:prSet>
      <dgm:spPr/>
    </dgm:pt>
    <dgm:pt modelId="{0AE5E445-80D8-2149-A2CB-F976E819A872}" type="pres">
      <dgm:prSet presAssocID="{89785778-552C-0A4D-9028-74B7AB19BE25}" presName="spacer" presStyleCnt="0"/>
      <dgm:spPr/>
    </dgm:pt>
    <dgm:pt modelId="{307B337F-FBB5-3347-89C2-9C6A8D77AC17}" type="pres">
      <dgm:prSet presAssocID="{B817FDE3-6D9A-3E41-B167-A304C13D4B27}" presName="comp" presStyleCnt="0"/>
      <dgm:spPr/>
    </dgm:pt>
    <dgm:pt modelId="{520885BF-B8F8-D34F-B17A-E29E6340E7F7}" type="pres">
      <dgm:prSet presAssocID="{B817FDE3-6D9A-3E41-B167-A304C13D4B27}" presName="box" presStyleLbl="node1" presStyleIdx="2" presStyleCnt="4" custLinFactNeighborX="-6580" custLinFactNeighborY="10959"/>
      <dgm:spPr/>
    </dgm:pt>
    <dgm:pt modelId="{87171B2C-60A2-674F-A2A1-F236C928B345}" type="pres">
      <dgm:prSet presAssocID="{B817FDE3-6D9A-3E41-B167-A304C13D4B27}" presName="img" presStyleLbl="fgImgPlace1" presStyleIdx="2" presStyleCnt="4"/>
      <dgm:spPr/>
    </dgm:pt>
    <dgm:pt modelId="{A1CC5E2F-7AE6-7A45-9694-4CBCD263B4F9}" type="pres">
      <dgm:prSet presAssocID="{B817FDE3-6D9A-3E41-B167-A304C13D4B27}" presName="text" presStyleLbl="node1" presStyleIdx="2" presStyleCnt="4">
        <dgm:presLayoutVars>
          <dgm:bulletEnabled val="1"/>
        </dgm:presLayoutVars>
      </dgm:prSet>
      <dgm:spPr/>
    </dgm:pt>
    <dgm:pt modelId="{4BAB9130-080F-0849-B359-ACCBF82EEE9D}" type="pres">
      <dgm:prSet presAssocID="{0159C791-C807-8844-A311-AB5085936CAA}" presName="spacer" presStyleCnt="0"/>
      <dgm:spPr/>
    </dgm:pt>
    <dgm:pt modelId="{3484E034-BD93-8E4F-BA35-59169CA2779F}" type="pres">
      <dgm:prSet presAssocID="{854A6DA6-CB47-6F40-98B4-1071E7200D72}" presName="comp" presStyleCnt="0"/>
      <dgm:spPr/>
    </dgm:pt>
    <dgm:pt modelId="{7E718E51-EE69-4E4F-A0C1-ECBA5C3AF3EB}" type="pres">
      <dgm:prSet presAssocID="{854A6DA6-CB47-6F40-98B4-1071E7200D72}" presName="box" presStyleLbl="node1" presStyleIdx="3" presStyleCnt="4"/>
      <dgm:spPr/>
    </dgm:pt>
    <dgm:pt modelId="{351B80BA-D402-2045-AB94-D8531CA17E8D}" type="pres">
      <dgm:prSet presAssocID="{854A6DA6-CB47-6F40-98B4-1071E7200D72}" presName="img" presStyleLbl="fgImgPlace1" presStyleIdx="3" presStyleCnt="4"/>
      <dgm:spPr/>
    </dgm:pt>
    <dgm:pt modelId="{FB97A802-FDE8-614E-A21C-903F7223B307}" type="pres">
      <dgm:prSet presAssocID="{854A6DA6-CB47-6F40-98B4-1071E7200D72}" presName="text" presStyleLbl="node1" presStyleIdx="3" presStyleCnt="4">
        <dgm:presLayoutVars>
          <dgm:bulletEnabled val="1"/>
        </dgm:presLayoutVars>
      </dgm:prSet>
      <dgm:spPr/>
    </dgm:pt>
  </dgm:ptLst>
  <dgm:cxnLst>
    <dgm:cxn modelId="{5C399C08-0F9E-2A4A-B5B5-1EBF3429D80B}" type="presOf" srcId="{EBA85F64-627E-E240-B67A-BE38344EF134}" destId="{F66DC07A-620C-A744-A0E3-7B88F3FB6487}" srcOrd="0" destOrd="0" presId="urn:microsoft.com/office/officeart/2005/8/layout/vList4"/>
    <dgm:cxn modelId="{21A0B208-0DD5-9F46-8B53-7D016482A240}" type="presOf" srcId="{36767B40-0AA4-9B47-8C38-BEC4C2DB0902}" destId="{FF5A032A-E808-6C45-958F-FF7387245E4E}" srcOrd="0" destOrd="0" presId="urn:microsoft.com/office/officeart/2005/8/layout/vList4"/>
    <dgm:cxn modelId="{CDF24117-7329-6447-AC5E-0FECA2D74B25}" type="presOf" srcId="{854A6DA6-CB47-6F40-98B4-1071E7200D72}" destId="{7E718E51-EE69-4E4F-A0C1-ECBA5C3AF3EB}" srcOrd="0" destOrd="0" presId="urn:microsoft.com/office/officeart/2005/8/layout/vList4"/>
    <dgm:cxn modelId="{B3F77B28-DFAE-E443-8909-98812419B958}" type="presOf" srcId="{B817FDE3-6D9A-3E41-B167-A304C13D4B27}" destId="{A1CC5E2F-7AE6-7A45-9694-4CBCD263B4F9}" srcOrd="1" destOrd="0" presId="urn:microsoft.com/office/officeart/2005/8/layout/vList4"/>
    <dgm:cxn modelId="{7A7B285E-A90B-0448-BF14-A921E875BC29}" type="presOf" srcId="{EBA85F64-627E-E240-B67A-BE38344EF134}" destId="{1A9D5D81-EFFE-9645-B41A-401B6A380A88}" srcOrd="1" destOrd="0" presId="urn:microsoft.com/office/officeart/2005/8/layout/vList4"/>
    <dgm:cxn modelId="{269C5266-29CC-6E4A-B7B9-A6F8EE981B08}" srcId="{36767B40-0AA4-9B47-8C38-BEC4C2DB0902}" destId="{EBA85F64-627E-E240-B67A-BE38344EF134}" srcOrd="1" destOrd="0" parTransId="{7A44441B-37DE-7440-A623-20F6A7200DCC}" sibTransId="{89785778-552C-0A4D-9028-74B7AB19BE25}"/>
    <dgm:cxn modelId="{9E16A072-6041-574E-BFB9-1DEA0399262F}" type="presOf" srcId="{B817FDE3-6D9A-3E41-B167-A304C13D4B27}" destId="{520885BF-B8F8-D34F-B17A-E29E6340E7F7}" srcOrd="0" destOrd="0" presId="urn:microsoft.com/office/officeart/2005/8/layout/vList4"/>
    <dgm:cxn modelId="{F6301557-8C62-7247-B275-8B6DE67B4C5E}" srcId="{36767B40-0AA4-9B47-8C38-BEC4C2DB0902}" destId="{854A6DA6-CB47-6F40-98B4-1071E7200D72}" srcOrd="3" destOrd="0" parTransId="{AFBE9A5C-890F-6948-BE8E-377AC31F86B8}" sibTransId="{DAC059B2-B7A8-8340-9453-3F6062F7A8FC}"/>
    <dgm:cxn modelId="{469E2B83-5C33-D34D-BD58-AA162952D212}" type="presOf" srcId="{695E926C-26B0-6842-80E2-35A66013AD0A}" destId="{D77EE984-6FB7-3345-B036-AA1CC03449F7}" srcOrd="0" destOrd="1" presId="urn:microsoft.com/office/officeart/2005/8/layout/vList4"/>
    <dgm:cxn modelId="{B74A1190-076F-CA4D-B3BA-E28DB396E9CA}" type="presOf" srcId="{854A6DA6-CB47-6F40-98B4-1071E7200D72}" destId="{FB97A802-FDE8-614E-A21C-903F7223B307}" srcOrd="1" destOrd="0" presId="urn:microsoft.com/office/officeart/2005/8/layout/vList4"/>
    <dgm:cxn modelId="{A4066BA1-BAB3-754A-81A5-462CC78DBAC1}" srcId="{1AF95EDA-AB53-144C-A0C8-76D7B8F7F4EC}" destId="{695E926C-26B0-6842-80E2-35A66013AD0A}" srcOrd="0" destOrd="0" parTransId="{FBF593D5-E580-F649-8665-A23A2F77E047}" sibTransId="{B640ACAF-F62B-6E4F-8938-9521CC0E736F}"/>
    <dgm:cxn modelId="{37D479AC-FE7A-1C4A-9D28-09C781BFADAB}" type="presOf" srcId="{1AF95EDA-AB53-144C-A0C8-76D7B8F7F4EC}" destId="{D77EE984-6FB7-3345-B036-AA1CC03449F7}" srcOrd="0" destOrd="0" presId="urn:microsoft.com/office/officeart/2005/8/layout/vList4"/>
    <dgm:cxn modelId="{0E1BD4AD-5BB2-554C-8200-0FA8C26E4B5E}" srcId="{36767B40-0AA4-9B47-8C38-BEC4C2DB0902}" destId="{B817FDE3-6D9A-3E41-B167-A304C13D4B27}" srcOrd="2" destOrd="0" parTransId="{E4550B65-91EE-5B42-9352-D2AD392FF80E}" sibTransId="{0159C791-C807-8844-A311-AB5085936CAA}"/>
    <dgm:cxn modelId="{F6CC3CB6-4FEE-574F-9564-7815F5D9522B}" type="presOf" srcId="{695E926C-26B0-6842-80E2-35A66013AD0A}" destId="{EA7EB51C-4AFE-6447-8E6F-07829E9FE693}" srcOrd="1" destOrd="1" presId="urn:microsoft.com/office/officeart/2005/8/layout/vList4"/>
    <dgm:cxn modelId="{1848A8C3-2554-5343-B70D-B6F7916C9130}" type="presOf" srcId="{489DF195-6B72-014B-B840-45EA1C640CFF}" destId="{1A9D5D81-EFFE-9645-B41A-401B6A380A88}" srcOrd="1" destOrd="1" presId="urn:microsoft.com/office/officeart/2005/8/layout/vList4"/>
    <dgm:cxn modelId="{1E851ED5-93F3-014D-86D9-0DE1C34C3839}" srcId="{EBA85F64-627E-E240-B67A-BE38344EF134}" destId="{489DF195-6B72-014B-B840-45EA1C640CFF}" srcOrd="0" destOrd="0" parTransId="{02992770-7825-B146-A37D-690EA11BD88E}" sibTransId="{2BB3C435-7E51-F844-AADC-47B022C7ECA6}"/>
    <dgm:cxn modelId="{3F32E3E0-F11D-0C47-9C60-CF04E6085FE5}" type="presOf" srcId="{1AF95EDA-AB53-144C-A0C8-76D7B8F7F4EC}" destId="{EA7EB51C-4AFE-6447-8E6F-07829E9FE693}" srcOrd="1" destOrd="0" presId="urn:microsoft.com/office/officeart/2005/8/layout/vList4"/>
    <dgm:cxn modelId="{71848EEB-272A-1E42-BF47-6088BE282437}" srcId="{36767B40-0AA4-9B47-8C38-BEC4C2DB0902}" destId="{1AF95EDA-AB53-144C-A0C8-76D7B8F7F4EC}" srcOrd="0" destOrd="0" parTransId="{25BA6FAE-2BDD-1941-8B4E-6B43C19AA5EC}" sibTransId="{5C69F4FE-AEAC-8444-A431-29C48968C922}"/>
    <dgm:cxn modelId="{35F9D8EB-3B4D-F04A-96A1-DC7183E69B50}" type="presOf" srcId="{489DF195-6B72-014B-B840-45EA1C640CFF}" destId="{F66DC07A-620C-A744-A0E3-7B88F3FB6487}" srcOrd="0" destOrd="1" presId="urn:microsoft.com/office/officeart/2005/8/layout/vList4"/>
    <dgm:cxn modelId="{B97338AE-D53F-9B49-8512-7F2AF7D71DB1}" type="presParOf" srcId="{FF5A032A-E808-6C45-958F-FF7387245E4E}" destId="{39DF21A7-08D6-8D4D-BBA0-8FD17E96DB88}" srcOrd="0" destOrd="0" presId="urn:microsoft.com/office/officeart/2005/8/layout/vList4"/>
    <dgm:cxn modelId="{13D42F2E-B4A7-D24A-826F-D65BA2113BC1}" type="presParOf" srcId="{39DF21A7-08D6-8D4D-BBA0-8FD17E96DB88}" destId="{D77EE984-6FB7-3345-B036-AA1CC03449F7}" srcOrd="0" destOrd="0" presId="urn:microsoft.com/office/officeart/2005/8/layout/vList4"/>
    <dgm:cxn modelId="{359039DE-6A84-CD42-865E-46DD178DA140}" type="presParOf" srcId="{39DF21A7-08D6-8D4D-BBA0-8FD17E96DB88}" destId="{ECDC56F9-FCCD-5245-9A58-BD89E8F9AC2D}" srcOrd="1" destOrd="0" presId="urn:microsoft.com/office/officeart/2005/8/layout/vList4"/>
    <dgm:cxn modelId="{3142444D-4CE3-3345-8372-72849D5C299D}" type="presParOf" srcId="{39DF21A7-08D6-8D4D-BBA0-8FD17E96DB88}" destId="{EA7EB51C-4AFE-6447-8E6F-07829E9FE693}" srcOrd="2" destOrd="0" presId="urn:microsoft.com/office/officeart/2005/8/layout/vList4"/>
    <dgm:cxn modelId="{EDE5CD14-B9A2-5342-99BA-357848894BED}" type="presParOf" srcId="{FF5A032A-E808-6C45-958F-FF7387245E4E}" destId="{491D6ADF-1956-814B-9405-EF766B31A015}" srcOrd="1" destOrd="0" presId="urn:microsoft.com/office/officeart/2005/8/layout/vList4"/>
    <dgm:cxn modelId="{4510B028-D3A4-DE46-A9E1-DA5B19F23C23}" type="presParOf" srcId="{FF5A032A-E808-6C45-958F-FF7387245E4E}" destId="{126A43AE-6DED-5842-9452-2CA630310E84}" srcOrd="2" destOrd="0" presId="urn:microsoft.com/office/officeart/2005/8/layout/vList4"/>
    <dgm:cxn modelId="{A85F6E15-E361-334C-9EA9-FBD73B76EE20}" type="presParOf" srcId="{126A43AE-6DED-5842-9452-2CA630310E84}" destId="{F66DC07A-620C-A744-A0E3-7B88F3FB6487}" srcOrd="0" destOrd="0" presId="urn:microsoft.com/office/officeart/2005/8/layout/vList4"/>
    <dgm:cxn modelId="{DA7A2F86-67A4-254D-AE34-270AAF514A25}" type="presParOf" srcId="{126A43AE-6DED-5842-9452-2CA630310E84}" destId="{4BD06F00-7433-FC4E-8B06-B43A44BD9FFB}" srcOrd="1" destOrd="0" presId="urn:microsoft.com/office/officeart/2005/8/layout/vList4"/>
    <dgm:cxn modelId="{89B53D18-BAAD-6C43-AA82-D6786838E22E}" type="presParOf" srcId="{126A43AE-6DED-5842-9452-2CA630310E84}" destId="{1A9D5D81-EFFE-9645-B41A-401B6A380A88}" srcOrd="2" destOrd="0" presId="urn:microsoft.com/office/officeart/2005/8/layout/vList4"/>
    <dgm:cxn modelId="{12EC2FD1-D633-0549-9DB1-0E5E425EC0A7}" type="presParOf" srcId="{FF5A032A-E808-6C45-958F-FF7387245E4E}" destId="{0AE5E445-80D8-2149-A2CB-F976E819A872}" srcOrd="3" destOrd="0" presId="urn:microsoft.com/office/officeart/2005/8/layout/vList4"/>
    <dgm:cxn modelId="{A1F03BB9-94ED-2748-AE69-5B977FB55159}" type="presParOf" srcId="{FF5A032A-E808-6C45-958F-FF7387245E4E}" destId="{307B337F-FBB5-3347-89C2-9C6A8D77AC17}" srcOrd="4" destOrd="0" presId="urn:microsoft.com/office/officeart/2005/8/layout/vList4"/>
    <dgm:cxn modelId="{04FDDF1B-8BEB-514A-9140-FBA3903F79D2}" type="presParOf" srcId="{307B337F-FBB5-3347-89C2-9C6A8D77AC17}" destId="{520885BF-B8F8-D34F-B17A-E29E6340E7F7}" srcOrd="0" destOrd="0" presId="urn:microsoft.com/office/officeart/2005/8/layout/vList4"/>
    <dgm:cxn modelId="{E30C302A-5A48-BA4C-B4A3-926CC5C16812}" type="presParOf" srcId="{307B337F-FBB5-3347-89C2-9C6A8D77AC17}" destId="{87171B2C-60A2-674F-A2A1-F236C928B345}" srcOrd="1" destOrd="0" presId="urn:microsoft.com/office/officeart/2005/8/layout/vList4"/>
    <dgm:cxn modelId="{A870CB60-302B-D548-9C38-5F01BF2923EF}" type="presParOf" srcId="{307B337F-FBB5-3347-89C2-9C6A8D77AC17}" destId="{A1CC5E2F-7AE6-7A45-9694-4CBCD263B4F9}" srcOrd="2" destOrd="0" presId="urn:microsoft.com/office/officeart/2005/8/layout/vList4"/>
    <dgm:cxn modelId="{C9FD593F-BE45-DA47-B8FD-C713F90F2057}" type="presParOf" srcId="{FF5A032A-E808-6C45-958F-FF7387245E4E}" destId="{4BAB9130-080F-0849-B359-ACCBF82EEE9D}" srcOrd="5" destOrd="0" presId="urn:microsoft.com/office/officeart/2005/8/layout/vList4"/>
    <dgm:cxn modelId="{FE735D98-7DAC-A042-9E36-F5964B1A54E6}" type="presParOf" srcId="{FF5A032A-E808-6C45-958F-FF7387245E4E}" destId="{3484E034-BD93-8E4F-BA35-59169CA2779F}" srcOrd="6" destOrd="0" presId="urn:microsoft.com/office/officeart/2005/8/layout/vList4"/>
    <dgm:cxn modelId="{C489A57C-D7EF-0944-AA27-5D0BD1C2EB95}" type="presParOf" srcId="{3484E034-BD93-8E4F-BA35-59169CA2779F}" destId="{7E718E51-EE69-4E4F-A0C1-ECBA5C3AF3EB}" srcOrd="0" destOrd="0" presId="urn:microsoft.com/office/officeart/2005/8/layout/vList4"/>
    <dgm:cxn modelId="{A7DF2247-F370-A747-94BD-570007D91582}" type="presParOf" srcId="{3484E034-BD93-8E4F-BA35-59169CA2779F}" destId="{351B80BA-D402-2045-AB94-D8531CA17E8D}" srcOrd="1" destOrd="0" presId="urn:microsoft.com/office/officeart/2005/8/layout/vList4"/>
    <dgm:cxn modelId="{4F3693C3-6FC0-864C-BB82-D0B0EE773CDF}" type="presParOf" srcId="{3484E034-BD93-8E4F-BA35-59169CA2779F}" destId="{FB97A802-FDE8-614E-A21C-903F7223B307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01495B4-4FBE-B544-B0F3-3FFA6B52E36C}" type="doc">
      <dgm:prSet loTypeId="urn:microsoft.com/office/officeart/2005/8/layout/cycle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79A31E-BE31-444C-8EA0-47D49A6E5D43}">
      <dgm:prSet phldrT="[Text]"/>
      <dgm:spPr/>
      <dgm:t>
        <a:bodyPr/>
        <a:lstStyle/>
        <a:p>
          <a:r>
            <a:rPr lang="en-US" dirty="0" err="1"/>
            <a:t>Menganjurkan</a:t>
          </a:r>
          <a:r>
            <a:rPr lang="en-US" dirty="0"/>
            <a:t> </a:t>
          </a:r>
          <a:r>
            <a:rPr lang="en-US" dirty="0" err="1"/>
            <a:t>kebenaran</a:t>
          </a:r>
          <a:endParaRPr lang="en-US" dirty="0"/>
        </a:p>
      </dgm:t>
    </dgm:pt>
    <dgm:pt modelId="{CE44B3D0-CFF7-4543-998A-A9D4068A3AE6}" type="parTrans" cxnId="{888FFF9E-E6E6-C44F-A41F-48A2EEB5E8C2}">
      <dgm:prSet/>
      <dgm:spPr/>
      <dgm:t>
        <a:bodyPr/>
        <a:lstStyle/>
        <a:p>
          <a:endParaRPr lang="en-US"/>
        </a:p>
      </dgm:t>
    </dgm:pt>
    <dgm:pt modelId="{DB73733B-FE15-4E48-A71E-1BA45D447FD0}" type="sibTrans" cxnId="{888FFF9E-E6E6-C44F-A41F-48A2EEB5E8C2}">
      <dgm:prSet/>
      <dgm:spPr/>
      <dgm:t>
        <a:bodyPr/>
        <a:lstStyle/>
        <a:p>
          <a:endParaRPr lang="en-US"/>
        </a:p>
      </dgm:t>
    </dgm:pt>
    <dgm:pt modelId="{8DA531DC-2C9F-644A-9A92-5B79AC3CBD53}">
      <dgm:prSet phldrT="[Text]"/>
      <dgm:spPr/>
      <dgm:t>
        <a:bodyPr/>
        <a:lstStyle/>
        <a:p>
          <a:r>
            <a:rPr lang="en-US" dirty="0" err="1"/>
            <a:t>Mendukung</a:t>
          </a:r>
          <a:r>
            <a:rPr lang="en-US" dirty="0"/>
            <a:t> </a:t>
          </a:r>
          <a:r>
            <a:rPr lang="en-US" dirty="0" err="1"/>
            <a:t>kebebasan</a:t>
          </a:r>
          <a:r>
            <a:rPr lang="en-US" dirty="0"/>
            <a:t> </a:t>
          </a:r>
          <a:r>
            <a:rPr lang="en-US" dirty="0" err="1"/>
            <a:t>berekspresi</a:t>
          </a:r>
          <a:endParaRPr lang="en-US" dirty="0"/>
        </a:p>
      </dgm:t>
    </dgm:pt>
    <dgm:pt modelId="{FECF0280-0EC0-B941-933D-5148D5C383FC}" type="parTrans" cxnId="{AC6A9BEF-6BB0-2D4D-895E-8440347014EF}">
      <dgm:prSet/>
      <dgm:spPr/>
      <dgm:t>
        <a:bodyPr/>
        <a:lstStyle/>
        <a:p>
          <a:endParaRPr lang="en-US"/>
        </a:p>
      </dgm:t>
    </dgm:pt>
    <dgm:pt modelId="{18C8636B-13B2-1E47-8BED-9B2C2B274E51}" type="sibTrans" cxnId="{AC6A9BEF-6BB0-2D4D-895E-8440347014EF}">
      <dgm:prSet/>
      <dgm:spPr/>
      <dgm:t>
        <a:bodyPr/>
        <a:lstStyle/>
        <a:p>
          <a:endParaRPr lang="en-US"/>
        </a:p>
      </dgm:t>
    </dgm:pt>
    <dgm:pt modelId="{2BAF7859-41D5-D640-AF31-1A09604B6DC7}">
      <dgm:prSet phldrT="[Text]"/>
      <dgm:spPr/>
      <dgm:t>
        <a:bodyPr/>
        <a:lstStyle/>
        <a:p>
          <a:r>
            <a:rPr lang="en-US" dirty="0" err="1"/>
            <a:t>Bertujuan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memahami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menghargai</a:t>
          </a:r>
          <a:r>
            <a:rPr lang="en-US" dirty="0"/>
            <a:t> orang lain</a:t>
          </a:r>
        </a:p>
      </dgm:t>
    </dgm:pt>
    <dgm:pt modelId="{B51288F3-CBA2-7D4C-8B37-D48BCAB3AE82}" type="parTrans" cxnId="{25D7CA4B-8CB0-C84D-837E-ACA69698AFD5}">
      <dgm:prSet/>
      <dgm:spPr/>
      <dgm:t>
        <a:bodyPr/>
        <a:lstStyle/>
        <a:p>
          <a:endParaRPr lang="en-US"/>
        </a:p>
      </dgm:t>
    </dgm:pt>
    <dgm:pt modelId="{5F886D67-79E5-5844-A901-47EF8E2CC190}" type="sibTrans" cxnId="{25D7CA4B-8CB0-C84D-837E-ACA69698AFD5}">
      <dgm:prSet/>
      <dgm:spPr/>
      <dgm:t>
        <a:bodyPr/>
        <a:lstStyle/>
        <a:p>
          <a:endParaRPr lang="en-US"/>
        </a:p>
      </dgm:t>
    </dgm:pt>
    <dgm:pt modelId="{A06A22E7-094B-7748-9CE7-DD4CFE13FC84}">
      <dgm:prSet phldrT="[Text]"/>
      <dgm:spPr/>
      <dgm:t>
        <a:bodyPr/>
        <a:lstStyle/>
        <a:p>
          <a:r>
            <a:rPr lang="en-US" dirty="0" err="1"/>
            <a:t>Mempomosikan</a:t>
          </a:r>
          <a:r>
            <a:rPr lang="en-US" dirty="0"/>
            <a:t> </a:t>
          </a:r>
          <a:r>
            <a:rPr lang="en-US" dirty="0" err="1"/>
            <a:t>prinsip</a:t>
          </a:r>
          <a:r>
            <a:rPr lang="en-US" dirty="0"/>
            <a:t> </a:t>
          </a:r>
          <a:r>
            <a:rPr lang="en-US" dirty="0" err="1"/>
            <a:t>mencapai</a:t>
          </a:r>
          <a:r>
            <a:rPr lang="en-US" dirty="0"/>
            <a:t> </a:t>
          </a:r>
          <a:r>
            <a:rPr lang="en-US" dirty="0" err="1"/>
            <a:t>pemahaman</a:t>
          </a:r>
          <a:r>
            <a:rPr lang="en-US" dirty="0"/>
            <a:t> </a:t>
          </a:r>
          <a:r>
            <a:rPr lang="en-US" dirty="0" err="1"/>
            <a:t>bersama</a:t>
          </a:r>
          <a:endParaRPr lang="en-US" dirty="0"/>
        </a:p>
      </dgm:t>
    </dgm:pt>
    <dgm:pt modelId="{8DACC4B0-AC5A-CF4E-A164-CD47A4E38988}" type="parTrans" cxnId="{93BB440D-7C16-034C-A38A-3E7DA256D066}">
      <dgm:prSet/>
      <dgm:spPr/>
      <dgm:t>
        <a:bodyPr/>
        <a:lstStyle/>
        <a:p>
          <a:endParaRPr lang="en-US"/>
        </a:p>
      </dgm:t>
    </dgm:pt>
    <dgm:pt modelId="{AAB3B30B-7F64-384F-B441-C4758B1CBC28}" type="sibTrans" cxnId="{93BB440D-7C16-034C-A38A-3E7DA256D066}">
      <dgm:prSet/>
      <dgm:spPr/>
      <dgm:t>
        <a:bodyPr/>
        <a:lstStyle/>
        <a:p>
          <a:endParaRPr lang="en-US"/>
        </a:p>
      </dgm:t>
    </dgm:pt>
    <dgm:pt modelId="{2FFF1B03-190C-9C44-8B35-1638604E1108}">
      <dgm:prSet phldrT="[Text]"/>
      <dgm:spPr/>
      <dgm:t>
        <a:bodyPr/>
        <a:lstStyle/>
        <a:p>
          <a:r>
            <a:rPr lang="en-US" dirty="0" err="1"/>
            <a:t>Bertanggungjawab</a:t>
          </a:r>
          <a:r>
            <a:rPr lang="en-US" dirty="0"/>
            <a:t> </a:t>
          </a:r>
          <a:r>
            <a:rPr lang="en-US" dirty="0" err="1"/>
            <a:t>terhadap</a:t>
          </a:r>
          <a:r>
            <a:rPr lang="en-US" dirty="0"/>
            <a:t> </a:t>
          </a:r>
          <a:r>
            <a:rPr lang="en-US" dirty="0" err="1"/>
            <a:t>semua</a:t>
          </a:r>
          <a:r>
            <a:rPr lang="en-US" dirty="0"/>
            <a:t> </a:t>
          </a:r>
          <a:r>
            <a:rPr lang="en-US" dirty="0" err="1"/>
            <a:t>perkataan</a:t>
          </a:r>
          <a:r>
            <a:rPr lang="en-US" dirty="0"/>
            <a:t> </a:t>
          </a:r>
        </a:p>
      </dgm:t>
    </dgm:pt>
    <dgm:pt modelId="{0F78C63C-8240-4743-AE47-29BBD2AC012F}" type="parTrans" cxnId="{4F114323-E7E7-D645-BC0D-9FEDD7BA3209}">
      <dgm:prSet/>
      <dgm:spPr/>
      <dgm:t>
        <a:bodyPr/>
        <a:lstStyle/>
        <a:p>
          <a:endParaRPr lang="en-US"/>
        </a:p>
      </dgm:t>
    </dgm:pt>
    <dgm:pt modelId="{A453E1EC-9766-C04B-B8F4-8FE765760A2C}" type="sibTrans" cxnId="{4F114323-E7E7-D645-BC0D-9FEDD7BA3209}">
      <dgm:prSet/>
      <dgm:spPr/>
      <dgm:t>
        <a:bodyPr/>
        <a:lstStyle/>
        <a:p>
          <a:endParaRPr lang="en-US"/>
        </a:p>
      </dgm:t>
    </dgm:pt>
    <dgm:pt modelId="{BCC429C3-3C8D-F94D-B57F-19826BA6C777}" type="pres">
      <dgm:prSet presAssocID="{301495B4-4FBE-B544-B0F3-3FFA6B52E36C}" presName="cycle" presStyleCnt="0">
        <dgm:presLayoutVars>
          <dgm:dir/>
          <dgm:resizeHandles val="exact"/>
        </dgm:presLayoutVars>
      </dgm:prSet>
      <dgm:spPr/>
    </dgm:pt>
    <dgm:pt modelId="{010F60A5-A12A-8748-88EA-2C8ED59A433A}" type="pres">
      <dgm:prSet presAssocID="{AF79A31E-BE31-444C-8EA0-47D49A6E5D43}" presName="node" presStyleLbl="node1" presStyleIdx="0" presStyleCnt="5">
        <dgm:presLayoutVars>
          <dgm:bulletEnabled val="1"/>
        </dgm:presLayoutVars>
      </dgm:prSet>
      <dgm:spPr/>
    </dgm:pt>
    <dgm:pt modelId="{16AE1A66-155E-EC42-A0B6-254AE053F984}" type="pres">
      <dgm:prSet presAssocID="{AF79A31E-BE31-444C-8EA0-47D49A6E5D43}" presName="spNode" presStyleCnt="0"/>
      <dgm:spPr/>
    </dgm:pt>
    <dgm:pt modelId="{D5B7741A-8CC0-B44E-9996-D523DCB7CAA2}" type="pres">
      <dgm:prSet presAssocID="{DB73733B-FE15-4E48-A71E-1BA45D447FD0}" presName="sibTrans" presStyleLbl="sibTrans1D1" presStyleIdx="0" presStyleCnt="5"/>
      <dgm:spPr/>
    </dgm:pt>
    <dgm:pt modelId="{5FA281C7-825E-2A4F-AAD2-3283A1449A4A}" type="pres">
      <dgm:prSet presAssocID="{8DA531DC-2C9F-644A-9A92-5B79AC3CBD53}" presName="node" presStyleLbl="node1" presStyleIdx="1" presStyleCnt="5">
        <dgm:presLayoutVars>
          <dgm:bulletEnabled val="1"/>
        </dgm:presLayoutVars>
      </dgm:prSet>
      <dgm:spPr/>
    </dgm:pt>
    <dgm:pt modelId="{60CE22F0-3AA8-D54A-9AD3-8AE12FA3330E}" type="pres">
      <dgm:prSet presAssocID="{8DA531DC-2C9F-644A-9A92-5B79AC3CBD53}" presName="spNode" presStyleCnt="0"/>
      <dgm:spPr/>
    </dgm:pt>
    <dgm:pt modelId="{C819735A-C97E-4A46-BBFC-4816EE87AE53}" type="pres">
      <dgm:prSet presAssocID="{18C8636B-13B2-1E47-8BED-9B2C2B274E51}" presName="sibTrans" presStyleLbl="sibTrans1D1" presStyleIdx="1" presStyleCnt="5"/>
      <dgm:spPr/>
    </dgm:pt>
    <dgm:pt modelId="{FA1D2940-401D-2F4F-922E-C04E08BC4AB7}" type="pres">
      <dgm:prSet presAssocID="{2BAF7859-41D5-D640-AF31-1A09604B6DC7}" presName="node" presStyleLbl="node1" presStyleIdx="2" presStyleCnt="5">
        <dgm:presLayoutVars>
          <dgm:bulletEnabled val="1"/>
        </dgm:presLayoutVars>
      </dgm:prSet>
      <dgm:spPr/>
    </dgm:pt>
    <dgm:pt modelId="{A655D656-0D6B-A347-869D-C099FDF4AE74}" type="pres">
      <dgm:prSet presAssocID="{2BAF7859-41D5-D640-AF31-1A09604B6DC7}" presName="spNode" presStyleCnt="0"/>
      <dgm:spPr/>
    </dgm:pt>
    <dgm:pt modelId="{44BAD3B6-AAA9-D149-9EB6-DB86B6DEB19B}" type="pres">
      <dgm:prSet presAssocID="{5F886D67-79E5-5844-A901-47EF8E2CC190}" presName="sibTrans" presStyleLbl="sibTrans1D1" presStyleIdx="2" presStyleCnt="5"/>
      <dgm:spPr/>
    </dgm:pt>
    <dgm:pt modelId="{5A836DA1-38E4-5F41-8D5A-2FD940EE6DE6}" type="pres">
      <dgm:prSet presAssocID="{A06A22E7-094B-7748-9CE7-DD4CFE13FC84}" presName="node" presStyleLbl="node1" presStyleIdx="3" presStyleCnt="5">
        <dgm:presLayoutVars>
          <dgm:bulletEnabled val="1"/>
        </dgm:presLayoutVars>
      </dgm:prSet>
      <dgm:spPr/>
    </dgm:pt>
    <dgm:pt modelId="{06FA1450-1300-354F-B81A-5B3E8BD2B2B4}" type="pres">
      <dgm:prSet presAssocID="{A06A22E7-094B-7748-9CE7-DD4CFE13FC84}" presName="spNode" presStyleCnt="0"/>
      <dgm:spPr/>
    </dgm:pt>
    <dgm:pt modelId="{E6B2F058-9383-A940-A17A-BE4CFED673F3}" type="pres">
      <dgm:prSet presAssocID="{AAB3B30B-7F64-384F-B441-C4758B1CBC28}" presName="sibTrans" presStyleLbl="sibTrans1D1" presStyleIdx="3" presStyleCnt="5"/>
      <dgm:spPr/>
    </dgm:pt>
    <dgm:pt modelId="{070437B2-891E-7347-BD18-ED7D0A1A4ACA}" type="pres">
      <dgm:prSet presAssocID="{2FFF1B03-190C-9C44-8B35-1638604E1108}" presName="node" presStyleLbl="node1" presStyleIdx="4" presStyleCnt="5">
        <dgm:presLayoutVars>
          <dgm:bulletEnabled val="1"/>
        </dgm:presLayoutVars>
      </dgm:prSet>
      <dgm:spPr/>
    </dgm:pt>
    <dgm:pt modelId="{EC40BE42-002D-8C41-AD34-6AE115DC51E1}" type="pres">
      <dgm:prSet presAssocID="{2FFF1B03-190C-9C44-8B35-1638604E1108}" presName="spNode" presStyleCnt="0"/>
      <dgm:spPr/>
    </dgm:pt>
    <dgm:pt modelId="{4186580C-76C4-8C4A-9135-9E6D172332ED}" type="pres">
      <dgm:prSet presAssocID="{A453E1EC-9766-C04B-B8F4-8FE765760A2C}" presName="sibTrans" presStyleLbl="sibTrans1D1" presStyleIdx="4" presStyleCnt="5"/>
      <dgm:spPr/>
    </dgm:pt>
  </dgm:ptLst>
  <dgm:cxnLst>
    <dgm:cxn modelId="{93BB440D-7C16-034C-A38A-3E7DA256D066}" srcId="{301495B4-4FBE-B544-B0F3-3FFA6B52E36C}" destId="{A06A22E7-094B-7748-9CE7-DD4CFE13FC84}" srcOrd="3" destOrd="0" parTransId="{8DACC4B0-AC5A-CF4E-A164-CD47A4E38988}" sibTransId="{AAB3B30B-7F64-384F-B441-C4758B1CBC28}"/>
    <dgm:cxn modelId="{4F114323-E7E7-D645-BC0D-9FEDD7BA3209}" srcId="{301495B4-4FBE-B544-B0F3-3FFA6B52E36C}" destId="{2FFF1B03-190C-9C44-8B35-1638604E1108}" srcOrd="4" destOrd="0" parTransId="{0F78C63C-8240-4743-AE47-29BBD2AC012F}" sibTransId="{A453E1EC-9766-C04B-B8F4-8FE765760A2C}"/>
    <dgm:cxn modelId="{90D6B226-D80D-5242-BEAF-0B9070AF59BB}" type="presOf" srcId="{8DA531DC-2C9F-644A-9A92-5B79AC3CBD53}" destId="{5FA281C7-825E-2A4F-AAD2-3283A1449A4A}" srcOrd="0" destOrd="0" presId="urn:microsoft.com/office/officeart/2005/8/layout/cycle6"/>
    <dgm:cxn modelId="{703B4A34-5F21-F449-A072-75204B7F707E}" type="presOf" srcId="{A453E1EC-9766-C04B-B8F4-8FE765760A2C}" destId="{4186580C-76C4-8C4A-9135-9E6D172332ED}" srcOrd="0" destOrd="0" presId="urn:microsoft.com/office/officeart/2005/8/layout/cycle6"/>
    <dgm:cxn modelId="{230FDA61-FF7B-E046-BB39-D367E830921C}" type="presOf" srcId="{2BAF7859-41D5-D640-AF31-1A09604B6DC7}" destId="{FA1D2940-401D-2F4F-922E-C04E08BC4AB7}" srcOrd="0" destOrd="0" presId="urn:microsoft.com/office/officeart/2005/8/layout/cycle6"/>
    <dgm:cxn modelId="{25D7CA4B-8CB0-C84D-837E-ACA69698AFD5}" srcId="{301495B4-4FBE-B544-B0F3-3FFA6B52E36C}" destId="{2BAF7859-41D5-D640-AF31-1A09604B6DC7}" srcOrd="2" destOrd="0" parTransId="{B51288F3-CBA2-7D4C-8B37-D48BCAB3AE82}" sibTransId="{5F886D67-79E5-5844-A901-47EF8E2CC190}"/>
    <dgm:cxn modelId="{049A3D4F-64C7-8146-9E79-D7987832D811}" type="presOf" srcId="{DB73733B-FE15-4E48-A71E-1BA45D447FD0}" destId="{D5B7741A-8CC0-B44E-9996-D523DCB7CAA2}" srcOrd="0" destOrd="0" presId="urn:microsoft.com/office/officeart/2005/8/layout/cycle6"/>
    <dgm:cxn modelId="{8789D184-1FFE-0E48-8FF6-60E061B17734}" type="presOf" srcId="{301495B4-4FBE-B544-B0F3-3FFA6B52E36C}" destId="{BCC429C3-3C8D-F94D-B57F-19826BA6C777}" srcOrd="0" destOrd="0" presId="urn:microsoft.com/office/officeart/2005/8/layout/cycle6"/>
    <dgm:cxn modelId="{B65CB097-F457-CF43-9C1E-665CA692D0AB}" type="presOf" srcId="{AF79A31E-BE31-444C-8EA0-47D49A6E5D43}" destId="{010F60A5-A12A-8748-88EA-2C8ED59A433A}" srcOrd="0" destOrd="0" presId="urn:microsoft.com/office/officeart/2005/8/layout/cycle6"/>
    <dgm:cxn modelId="{7A3FB09E-EDF4-6B40-9789-8B4A45A1E04F}" type="presOf" srcId="{18C8636B-13B2-1E47-8BED-9B2C2B274E51}" destId="{C819735A-C97E-4A46-BBFC-4816EE87AE53}" srcOrd="0" destOrd="0" presId="urn:microsoft.com/office/officeart/2005/8/layout/cycle6"/>
    <dgm:cxn modelId="{888FFF9E-E6E6-C44F-A41F-48A2EEB5E8C2}" srcId="{301495B4-4FBE-B544-B0F3-3FFA6B52E36C}" destId="{AF79A31E-BE31-444C-8EA0-47D49A6E5D43}" srcOrd="0" destOrd="0" parTransId="{CE44B3D0-CFF7-4543-998A-A9D4068A3AE6}" sibTransId="{DB73733B-FE15-4E48-A71E-1BA45D447FD0}"/>
    <dgm:cxn modelId="{3D6EB4A8-335C-BC43-B6FA-D25B1958B4F0}" type="presOf" srcId="{2FFF1B03-190C-9C44-8B35-1638604E1108}" destId="{070437B2-891E-7347-BD18-ED7D0A1A4ACA}" srcOrd="0" destOrd="0" presId="urn:microsoft.com/office/officeart/2005/8/layout/cycle6"/>
    <dgm:cxn modelId="{FC98D2C2-E4FF-AF47-9631-80314E8CF6F2}" type="presOf" srcId="{A06A22E7-094B-7748-9CE7-DD4CFE13FC84}" destId="{5A836DA1-38E4-5F41-8D5A-2FD940EE6DE6}" srcOrd="0" destOrd="0" presId="urn:microsoft.com/office/officeart/2005/8/layout/cycle6"/>
    <dgm:cxn modelId="{AC6A9BEF-6BB0-2D4D-895E-8440347014EF}" srcId="{301495B4-4FBE-B544-B0F3-3FFA6B52E36C}" destId="{8DA531DC-2C9F-644A-9A92-5B79AC3CBD53}" srcOrd="1" destOrd="0" parTransId="{FECF0280-0EC0-B941-933D-5148D5C383FC}" sibTransId="{18C8636B-13B2-1E47-8BED-9B2C2B274E51}"/>
    <dgm:cxn modelId="{68063DFE-FFC7-2547-8635-44A8F2CE7225}" type="presOf" srcId="{AAB3B30B-7F64-384F-B441-C4758B1CBC28}" destId="{E6B2F058-9383-A940-A17A-BE4CFED673F3}" srcOrd="0" destOrd="0" presId="urn:microsoft.com/office/officeart/2005/8/layout/cycle6"/>
    <dgm:cxn modelId="{394A98FF-B90F-7F4A-8CBB-28245AA1A08A}" type="presOf" srcId="{5F886D67-79E5-5844-A901-47EF8E2CC190}" destId="{44BAD3B6-AAA9-D149-9EB6-DB86B6DEB19B}" srcOrd="0" destOrd="0" presId="urn:microsoft.com/office/officeart/2005/8/layout/cycle6"/>
    <dgm:cxn modelId="{4D8A8640-9993-5942-860C-A70B635687C1}" type="presParOf" srcId="{BCC429C3-3C8D-F94D-B57F-19826BA6C777}" destId="{010F60A5-A12A-8748-88EA-2C8ED59A433A}" srcOrd="0" destOrd="0" presId="urn:microsoft.com/office/officeart/2005/8/layout/cycle6"/>
    <dgm:cxn modelId="{F4F6C90E-076E-7F4C-8889-3A4C2CCE6E5B}" type="presParOf" srcId="{BCC429C3-3C8D-F94D-B57F-19826BA6C777}" destId="{16AE1A66-155E-EC42-A0B6-254AE053F984}" srcOrd="1" destOrd="0" presId="urn:microsoft.com/office/officeart/2005/8/layout/cycle6"/>
    <dgm:cxn modelId="{F5632D89-5B54-D147-9C20-449472EE8866}" type="presParOf" srcId="{BCC429C3-3C8D-F94D-B57F-19826BA6C777}" destId="{D5B7741A-8CC0-B44E-9996-D523DCB7CAA2}" srcOrd="2" destOrd="0" presId="urn:microsoft.com/office/officeart/2005/8/layout/cycle6"/>
    <dgm:cxn modelId="{4FB6B3B5-8F1A-9146-9998-92C239DF335D}" type="presParOf" srcId="{BCC429C3-3C8D-F94D-B57F-19826BA6C777}" destId="{5FA281C7-825E-2A4F-AAD2-3283A1449A4A}" srcOrd="3" destOrd="0" presId="urn:microsoft.com/office/officeart/2005/8/layout/cycle6"/>
    <dgm:cxn modelId="{C7E247E5-9579-3042-B632-4F1534DB8319}" type="presParOf" srcId="{BCC429C3-3C8D-F94D-B57F-19826BA6C777}" destId="{60CE22F0-3AA8-D54A-9AD3-8AE12FA3330E}" srcOrd="4" destOrd="0" presId="urn:microsoft.com/office/officeart/2005/8/layout/cycle6"/>
    <dgm:cxn modelId="{42521FC6-C8FB-104A-B9BC-06802785B993}" type="presParOf" srcId="{BCC429C3-3C8D-F94D-B57F-19826BA6C777}" destId="{C819735A-C97E-4A46-BBFC-4816EE87AE53}" srcOrd="5" destOrd="0" presId="urn:microsoft.com/office/officeart/2005/8/layout/cycle6"/>
    <dgm:cxn modelId="{CAC7D2E3-1A6F-FA43-A92F-DE7D065AA96B}" type="presParOf" srcId="{BCC429C3-3C8D-F94D-B57F-19826BA6C777}" destId="{FA1D2940-401D-2F4F-922E-C04E08BC4AB7}" srcOrd="6" destOrd="0" presId="urn:microsoft.com/office/officeart/2005/8/layout/cycle6"/>
    <dgm:cxn modelId="{5CA7A829-49E9-1D4F-BA2B-3E96001D9A7E}" type="presParOf" srcId="{BCC429C3-3C8D-F94D-B57F-19826BA6C777}" destId="{A655D656-0D6B-A347-869D-C099FDF4AE74}" srcOrd="7" destOrd="0" presId="urn:microsoft.com/office/officeart/2005/8/layout/cycle6"/>
    <dgm:cxn modelId="{E17BADE0-9F99-7B4F-BB51-9CDE90136BCE}" type="presParOf" srcId="{BCC429C3-3C8D-F94D-B57F-19826BA6C777}" destId="{44BAD3B6-AAA9-D149-9EB6-DB86B6DEB19B}" srcOrd="8" destOrd="0" presId="urn:microsoft.com/office/officeart/2005/8/layout/cycle6"/>
    <dgm:cxn modelId="{5B8555AA-8D95-E449-97EB-EC5C86592585}" type="presParOf" srcId="{BCC429C3-3C8D-F94D-B57F-19826BA6C777}" destId="{5A836DA1-38E4-5F41-8D5A-2FD940EE6DE6}" srcOrd="9" destOrd="0" presId="urn:microsoft.com/office/officeart/2005/8/layout/cycle6"/>
    <dgm:cxn modelId="{AE9CF56E-7B91-D84E-B0F3-BA8DBBCF9B58}" type="presParOf" srcId="{BCC429C3-3C8D-F94D-B57F-19826BA6C777}" destId="{06FA1450-1300-354F-B81A-5B3E8BD2B2B4}" srcOrd="10" destOrd="0" presId="urn:microsoft.com/office/officeart/2005/8/layout/cycle6"/>
    <dgm:cxn modelId="{45F6B086-FB8C-7440-9A65-6A41FFF822B2}" type="presParOf" srcId="{BCC429C3-3C8D-F94D-B57F-19826BA6C777}" destId="{E6B2F058-9383-A940-A17A-BE4CFED673F3}" srcOrd="11" destOrd="0" presId="urn:microsoft.com/office/officeart/2005/8/layout/cycle6"/>
    <dgm:cxn modelId="{03819552-445F-4C44-A690-DEBC20D59A27}" type="presParOf" srcId="{BCC429C3-3C8D-F94D-B57F-19826BA6C777}" destId="{070437B2-891E-7347-BD18-ED7D0A1A4ACA}" srcOrd="12" destOrd="0" presId="urn:microsoft.com/office/officeart/2005/8/layout/cycle6"/>
    <dgm:cxn modelId="{4F6CCBF1-64EA-6C4D-A3D0-4F3021332862}" type="presParOf" srcId="{BCC429C3-3C8D-F94D-B57F-19826BA6C777}" destId="{EC40BE42-002D-8C41-AD34-6AE115DC51E1}" srcOrd="13" destOrd="0" presId="urn:microsoft.com/office/officeart/2005/8/layout/cycle6"/>
    <dgm:cxn modelId="{AE552943-8E44-2D46-88DE-51A5D9E41CDD}" type="presParOf" srcId="{BCC429C3-3C8D-F94D-B57F-19826BA6C777}" destId="{4186580C-76C4-8C4A-9135-9E6D172332E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FE6A4F3-26FB-6049-AC1E-D222D19BEE7D}" type="doc">
      <dgm:prSet loTypeId="urn:microsoft.com/office/officeart/2005/8/layout/radial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4CECB0-412F-CF4F-B835-D282624F8C22}">
      <dgm:prSet phldrT="[Text]"/>
      <dgm:spPr/>
      <dgm:t>
        <a:bodyPr/>
        <a:lstStyle/>
        <a:p>
          <a:r>
            <a:rPr lang="en-US" dirty="0" err="1"/>
            <a:t>Etika</a:t>
          </a:r>
          <a:r>
            <a:rPr lang="en-US" dirty="0"/>
            <a:t> </a:t>
          </a:r>
        </a:p>
      </dgm:t>
    </dgm:pt>
    <dgm:pt modelId="{7AAC65B0-6AA4-6C49-B546-E9D62F98FA31}" type="parTrans" cxnId="{9C1D8193-CBFA-E446-862A-C0FF46A5531B}">
      <dgm:prSet/>
      <dgm:spPr/>
      <dgm:t>
        <a:bodyPr/>
        <a:lstStyle/>
        <a:p>
          <a:endParaRPr lang="en-US"/>
        </a:p>
      </dgm:t>
    </dgm:pt>
    <dgm:pt modelId="{2154BC16-6B91-1248-B591-D58422BA47F0}" type="sibTrans" cxnId="{9C1D8193-CBFA-E446-862A-C0FF46A5531B}">
      <dgm:prSet/>
      <dgm:spPr/>
      <dgm:t>
        <a:bodyPr/>
        <a:lstStyle/>
        <a:p>
          <a:endParaRPr lang="en-US"/>
        </a:p>
      </dgm:t>
    </dgm:pt>
    <dgm:pt modelId="{C4A11978-99AE-E74B-BCF4-C7AD7184C5D9}">
      <dgm:prSet phldrT="[Text]"/>
      <dgm:spPr/>
      <dgm:t>
        <a:bodyPr/>
        <a:lstStyle/>
        <a:p>
          <a:r>
            <a:rPr lang="en-US" dirty="0" err="1"/>
            <a:t>Kelengkapan</a:t>
          </a:r>
          <a:r>
            <a:rPr lang="en-US" dirty="0"/>
            <a:t> </a:t>
          </a:r>
        </a:p>
      </dgm:t>
    </dgm:pt>
    <dgm:pt modelId="{EB86DED5-3E9F-7140-8035-7A095BBC43B0}" type="parTrans" cxnId="{049DC905-EF42-874F-AADB-7C41FBF18088}">
      <dgm:prSet/>
      <dgm:spPr/>
      <dgm:t>
        <a:bodyPr/>
        <a:lstStyle/>
        <a:p>
          <a:endParaRPr lang="en-US"/>
        </a:p>
      </dgm:t>
    </dgm:pt>
    <dgm:pt modelId="{36828FF4-D22A-534E-9226-B9B937A65B9D}" type="sibTrans" cxnId="{049DC905-EF42-874F-AADB-7C41FBF18088}">
      <dgm:prSet/>
      <dgm:spPr/>
      <dgm:t>
        <a:bodyPr/>
        <a:lstStyle/>
        <a:p>
          <a:endParaRPr lang="en-US"/>
        </a:p>
      </dgm:t>
    </dgm:pt>
    <dgm:pt modelId="{46DC71D7-59AF-5749-8CEA-ED8E51E8961A}">
      <dgm:prSet phldrT="[Text]"/>
      <dgm:spPr/>
      <dgm:t>
        <a:bodyPr/>
        <a:lstStyle/>
        <a:p>
          <a:r>
            <a:rPr lang="en-US" dirty="0" err="1"/>
            <a:t>Ketepatan</a:t>
          </a:r>
          <a:endParaRPr lang="en-US" dirty="0"/>
        </a:p>
      </dgm:t>
    </dgm:pt>
    <dgm:pt modelId="{327FB088-7D26-DD45-B0CF-6A95B78C5ED9}" type="parTrans" cxnId="{149DDFD4-1087-A547-A012-B36E6D7B7D17}">
      <dgm:prSet/>
      <dgm:spPr/>
      <dgm:t>
        <a:bodyPr/>
        <a:lstStyle/>
        <a:p>
          <a:endParaRPr lang="en-US"/>
        </a:p>
      </dgm:t>
    </dgm:pt>
    <dgm:pt modelId="{2FB08C17-13F3-B644-A139-8389243314E0}" type="sibTrans" cxnId="{149DDFD4-1087-A547-A012-B36E6D7B7D17}">
      <dgm:prSet/>
      <dgm:spPr/>
      <dgm:t>
        <a:bodyPr/>
        <a:lstStyle/>
        <a:p>
          <a:endParaRPr lang="en-US"/>
        </a:p>
      </dgm:t>
    </dgm:pt>
    <dgm:pt modelId="{9EC82BA0-0F62-B04A-992C-0C82348BB0A2}">
      <dgm:prSet phldrT="[Text]"/>
      <dgm:spPr/>
      <dgm:t>
        <a:bodyPr/>
        <a:lstStyle/>
        <a:p>
          <a:r>
            <a:rPr lang="en-US" dirty="0" err="1"/>
            <a:t>Kesadaran</a:t>
          </a:r>
          <a:r>
            <a:rPr lang="en-US" dirty="0"/>
            <a:t> </a:t>
          </a:r>
          <a:r>
            <a:rPr lang="en-US" dirty="0" err="1"/>
            <a:t>menghormati</a:t>
          </a:r>
          <a:r>
            <a:rPr lang="en-US" dirty="0"/>
            <a:t> orang lain</a:t>
          </a:r>
        </a:p>
      </dgm:t>
    </dgm:pt>
    <dgm:pt modelId="{1EA2839E-EF52-F041-8C7D-5A381C20FFC9}" type="parTrans" cxnId="{838A0AB6-9A38-084A-8C7D-0793430726C1}">
      <dgm:prSet/>
      <dgm:spPr/>
      <dgm:t>
        <a:bodyPr/>
        <a:lstStyle/>
        <a:p>
          <a:endParaRPr lang="en-US"/>
        </a:p>
      </dgm:t>
    </dgm:pt>
    <dgm:pt modelId="{D20B9385-E856-A948-83BF-CD406170AFEE}" type="sibTrans" cxnId="{838A0AB6-9A38-084A-8C7D-0793430726C1}">
      <dgm:prSet/>
      <dgm:spPr/>
      <dgm:t>
        <a:bodyPr/>
        <a:lstStyle/>
        <a:p>
          <a:endParaRPr lang="en-US"/>
        </a:p>
      </dgm:t>
    </dgm:pt>
    <dgm:pt modelId="{C836200B-0F92-DE4A-9E33-5AD5BB11FA62}">
      <dgm:prSet phldrT="[Text]"/>
      <dgm:spPr/>
      <dgm:t>
        <a:bodyPr/>
        <a:lstStyle/>
        <a:p>
          <a:r>
            <a:rPr lang="en-US" dirty="0" err="1"/>
            <a:t>Kejelasan</a:t>
          </a:r>
          <a:endParaRPr lang="en-US" dirty="0"/>
        </a:p>
      </dgm:t>
    </dgm:pt>
    <dgm:pt modelId="{61A7DFB0-7855-9B48-B451-E801537D4BFA}" type="parTrans" cxnId="{CDD52E21-F560-C44F-9216-128C44D85E6F}">
      <dgm:prSet/>
      <dgm:spPr/>
      <dgm:t>
        <a:bodyPr/>
        <a:lstStyle/>
        <a:p>
          <a:endParaRPr lang="en-US"/>
        </a:p>
      </dgm:t>
    </dgm:pt>
    <dgm:pt modelId="{C2D82D01-CEA7-154D-9B1C-1C0B7B58FACC}" type="sibTrans" cxnId="{CDD52E21-F560-C44F-9216-128C44D85E6F}">
      <dgm:prSet/>
      <dgm:spPr/>
      <dgm:t>
        <a:bodyPr/>
        <a:lstStyle/>
        <a:p>
          <a:endParaRPr lang="en-US"/>
        </a:p>
      </dgm:t>
    </dgm:pt>
    <dgm:pt modelId="{7F2C8C34-764E-1E4E-99B6-35D93D5BE46C}">
      <dgm:prSet phldrT="[Text]"/>
      <dgm:spPr/>
      <dgm:t>
        <a:bodyPr/>
        <a:lstStyle/>
        <a:p>
          <a:r>
            <a:rPr lang="en-US" dirty="0" err="1"/>
            <a:t>Konkret</a:t>
          </a:r>
          <a:endParaRPr lang="en-US" dirty="0"/>
        </a:p>
      </dgm:t>
    </dgm:pt>
    <dgm:pt modelId="{842DA7B6-DF2C-B846-9C93-3CCC6771665F}" type="parTrans" cxnId="{BAE1AB6E-929A-BA46-85D6-973495AC85F2}">
      <dgm:prSet/>
      <dgm:spPr/>
      <dgm:t>
        <a:bodyPr/>
        <a:lstStyle/>
        <a:p>
          <a:endParaRPr lang="en-US"/>
        </a:p>
      </dgm:t>
    </dgm:pt>
    <dgm:pt modelId="{023C099A-AB98-1F4E-B43C-7F0794836B4F}" type="sibTrans" cxnId="{BAE1AB6E-929A-BA46-85D6-973495AC85F2}">
      <dgm:prSet/>
      <dgm:spPr/>
      <dgm:t>
        <a:bodyPr/>
        <a:lstStyle/>
        <a:p>
          <a:endParaRPr lang="en-US"/>
        </a:p>
      </dgm:t>
    </dgm:pt>
    <dgm:pt modelId="{DC3AD46F-FAD3-6243-9A21-1425499ABE07}">
      <dgm:prSet phldrT="[Text]"/>
      <dgm:spPr/>
      <dgm:t>
        <a:bodyPr/>
        <a:lstStyle/>
        <a:p>
          <a:r>
            <a:rPr lang="en-US" dirty="0" err="1"/>
            <a:t>Kesopanan</a:t>
          </a:r>
          <a:endParaRPr lang="en-US" dirty="0"/>
        </a:p>
      </dgm:t>
    </dgm:pt>
    <dgm:pt modelId="{C40BDE18-C3B4-4042-A8DA-BACF2DEE63EC}" type="parTrans" cxnId="{1BF235D2-7995-044F-B023-09B024A34556}">
      <dgm:prSet/>
      <dgm:spPr/>
      <dgm:t>
        <a:bodyPr/>
        <a:lstStyle/>
        <a:p>
          <a:endParaRPr lang="en-US"/>
        </a:p>
      </dgm:t>
    </dgm:pt>
    <dgm:pt modelId="{249B0CCB-476A-C440-B113-9945104BD2F5}" type="sibTrans" cxnId="{1BF235D2-7995-044F-B023-09B024A34556}">
      <dgm:prSet/>
      <dgm:spPr/>
      <dgm:t>
        <a:bodyPr/>
        <a:lstStyle/>
        <a:p>
          <a:endParaRPr lang="en-US"/>
        </a:p>
      </dgm:t>
    </dgm:pt>
    <dgm:pt modelId="{002E8AB7-2375-0E4A-93F2-1586BC0EB3A5}">
      <dgm:prSet phldrT="[Text]"/>
      <dgm:spPr/>
      <dgm:t>
        <a:bodyPr/>
        <a:lstStyle/>
        <a:p>
          <a:r>
            <a:rPr lang="en-US" dirty="0" err="1"/>
            <a:t>Kebenaran</a:t>
          </a:r>
          <a:r>
            <a:rPr lang="en-US" dirty="0"/>
            <a:t> </a:t>
          </a:r>
        </a:p>
      </dgm:t>
    </dgm:pt>
    <dgm:pt modelId="{C0AE4D5E-1FB5-854D-A225-5AB2DD0BDC67}" type="parTrans" cxnId="{31F569E5-AD05-514B-84C4-BAD0297AD4DE}">
      <dgm:prSet/>
      <dgm:spPr/>
      <dgm:t>
        <a:bodyPr/>
        <a:lstStyle/>
        <a:p>
          <a:endParaRPr lang="en-US"/>
        </a:p>
      </dgm:t>
    </dgm:pt>
    <dgm:pt modelId="{89FD0E6A-281E-2F4E-A25A-CB6007D29FBF}" type="sibTrans" cxnId="{31F569E5-AD05-514B-84C4-BAD0297AD4DE}">
      <dgm:prSet/>
      <dgm:spPr/>
      <dgm:t>
        <a:bodyPr/>
        <a:lstStyle/>
        <a:p>
          <a:endParaRPr lang="en-US"/>
        </a:p>
      </dgm:t>
    </dgm:pt>
    <dgm:pt modelId="{839CA415-4669-9E4A-8803-46ACF070EEB9}" type="pres">
      <dgm:prSet presAssocID="{0FE6A4F3-26FB-6049-AC1E-D222D19BEE7D}" presName="composite" presStyleCnt="0">
        <dgm:presLayoutVars>
          <dgm:chMax val="1"/>
          <dgm:dir/>
          <dgm:resizeHandles val="exact"/>
        </dgm:presLayoutVars>
      </dgm:prSet>
      <dgm:spPr/>
    </dgm:pt>
    <dgm:pt modelId="{B7BD68DE-3D31-A240-87E5-5A0664FF83BB}" type="pres">
      <dgm:prSet presAssocID="{0FE6A4F3-26FB-6049-AC1E-D222D19BEE7D}" presName="radial" presStyleCnt="0">
        <dgm:presLayoutVars>
          <dgm:animLvl val="ctr"/>
        </dgm:presLayoutVars>
      </dgm:prSet>
      <dgm:spPr/>
    </dgm:pt>
    <dgm:pt modelId="{79160331-DE0A-1044-812D-A86111472797}" type="pres">
      <dgm:prSet presAssocID="{5F4CECB0-412F-CF4F-B835-D282624F8C22}" presName="centerShape" presStyleLbl="vennNode1" presStyleIdx="0" presStyleCnt="8"/>
      <dgm:spPr/>
    </dgm:pt>
    <dgm:pt modelId="{FBA22B7F-1F31-E840-A0D3-7DDCCF742BC2}" type="pres">
      <dgm:prSet presAssocID="{C4A11978-99AE-E74B-BCF4-C7AD7184C5D9}" presName="node" presStyleLbl="vennNode1" presStyleIdx="1" presStyleCnt="8">
        <dgm:presLayoutVars>
          <dgm:bulletEnabled val="1"/>
        </dgm:presLayoutVars>
      </dgm:prSet>
      <dgm:spPr/>
    </dgm:pt>
    <dgm:pt modelId="{AA7736A1-1BCF-4541-A550-3724728DB5ED}" type="pres">
      <dgm:prSet presAssocID="{46DC71D7-59AF-5749-8CEA-ED8E51E8961A}" presName="node" presStyleLbl="vennNode1" presStyleIdx="2" presStyleCnt="8">
        <dgm:presLayoutVars>
          <dgm:bulletEnabled val="1"/>
        </dgm:presLayoutVars>
      </dgm:prSet>
      <dgm:spPr/>
    </dgm:pt>
    <dgm:pt modelId="{D5F7550F-2775-2943-812E-D0513BF9DFE7}" type="pres">
      <dgm:prSet presAssocID="{9EC82BA0-0F62-B04A-992C-0C82348BB0A2}" presName="node" presStyleLbl="vennNode1" presStyleIdx="3" presStyleCnt="8">
        <dgm:presLayoutVars>
          <dgm:bulletEnabled val="1"/>
        </dgm:presLayoutVars>
      </dgm:prSet>
      <dgm:spPr/>
    </dgm:pt>
    <dgm:pt modelId="{52274CB7-F10D-DB44-A4D4-D30960F706DD}" type="pres">
      <dgm:prSet presAssocID="{C836200B-0F92-DE4A-9E33-5AD5BB11FA62}" presName="node" presStyleLbl="vennNode1" presStyleIdx="4" presStyleCnt="8">
        <dgm:presLayoutVars>
          <dgm:bulletEnabled val="1"/>
        </dgm:presLayoutVars>
      </dgm:prSet>
      <dgm:spPr/>
    </dgm:pt>
    <dgm:pt modelId="{06017D5F-20D4-1847-B192-FF31D20A7060}" type="pres">
      <dgm:prSet presAssocID="{7F2C8C34-764E-1E4E-99B6-35D93D5BE46C}" presName="node" presStyleLbl="vennNode1" presStyleIdx="5" presStyleCnt="8">
        <dgm:presLayoutVars>
          <dgm:bulletEnabled val="1"/>
        </dgm:presLayoutVars>
      </dgm:prSet>
      <dgm:spPr/>
    </dgm:pt>
    <dgm:pt modelId="{9CF06531-01AB-C747-93E3-94D3C4F0E121}" type="pres">
      <dgm:prSet presAssocID="{DC3AD46F-FAD3-6243-9A21-1425499ABE07}" presName="node" presStyleLbl="vennNode1" presStyleIdx="6" presStyleCnt="8">
        <dgm:presLayoutVars>
          <dgm:bulletEnabled val="1"/>
        </dgm:presLayoutVars>
      </dgm:prSet>
      <dgm:spPr/>
    </dgm:pt>
    <dgm:pt modelId="{49E191FA-E1DC-6841-B917-5FB0B30E13E4}" type="pres">
      <dgm:prSet presAssocID="{002E8AB7-2375-0E4A-93F2-1586BC0EB3A5}" presName="node" presStyleLbl="vennNode1" presStyleIdx="7" presStyleCnt="8">
        <dgm:presLayoutVars>
          <dgm:bulletEnabled val="1"/>
        </dgm:presLayoutVars>
      </dgm:prSet>
      <dgm:spPr/>
    </dgm:pt>
  </dgm:ptLst>
  <dgm:cxnLst>
    <dgm:cxn modelId="{049DC905-EF42-874F-AADB-7C41FBF18088}" srcId="{5F4CECB0-412F-CF4F-B835-D282624F8C22}" destId="{C4A11978-99AE-E74B-BCF4-C7AD7184C5D9}" srcOrd="0" destOrd="0" parTransId="{EB86DED5-3E9F-7140-8035-7A095BBC43B0}" sibTransId="{36828FF4-D22A-534E-9226-B9B937A65B9D}"/>
    <dgm:cxn modelId="{D2D95D06-DE62-F34A-9100-A94D0B716171}" type="presOf" srcId="{DC3AD46F-FAD3-6243-9A21-1425499ABE07}" destId="{9CF06531-01AB-C747-93E3-94D3C4F0E121}" srcOrd="0" destOrd="0" presId="urn:microsoft.com/office/officeart/2005/8/layout/radial3"/>
    <dgm:cxn modelId="{B9875E15-BB0C-E740-A49D-6B662C734FF4}" type="presOf" srcId="{46DC71D7-59AF-5749-8CEA-ED8E51E8961A}" destId="{AA7736A1-1BCF-4541-A550-3724728DB5ED}" srcOrd="0" destOrd="0" presId="urn:microsoft.com/office/officeart/2005/8/layout/radial3"/>
    <dgm:cxn modelId="{CDD52E21-F560-C44F-9216-128C44D85E6F}" srcId="{5F4CECB0-412F-CF4F-B835-D282624F8C22}" destId="{C836200B-0F92-DE4A-9E33-5AD5BB11FA62}" srcOrd="3" destOrd="0" parTransId="{61A7DFB0-7855-9B48-B451-E801537D4BFA}" sibTransId="{C2D82D01-CEA7-154D-9B1C-1C0B7B58FACC}"/>
    <dgm:cxn modelId="{B5977338-CA8B-1343-8556-5FFFDE6DCE3D}" type="presOf" srcId="{7F2C8C34-764E-1E4E-99B6-35D93D5BE46C}" destId="{06017D5F-20D4-1847-B192-FF31D20A7060}" srcOrd="0" destOrd="0" presId="urn:microsoft.com/office/officeart/2005/8/layout/radial3"/>
    <dgm:cxn modelId="{3B13F35B-07B8-F847-AC64-5417E4306C67}" type="presOf" srcId="{0FE6A4F3-26FB-6049-AC1E-D222D19BEE7D}" destId="{839CA415-4669-9E4A-8803-46ACF070EEB9}" srcOrd="0" destOrd="0" presId="urn:microsoft.com/office/officeart/2005/8/layout/radial3"/>
    <dgm:cxn modelId="{8E672861-C22D-EE4A-A323-3763667600F1}" type="presOf" srcId="{C4A11978-99AE-E74B-BCF4-C7AD7184C5D9}" destId="{FBA22B7F-1F31-E840-A0D3-7DDCCF742BC2}" srcOrd="0" destOrd="0" presId="urn:microsoft.com/office/officeart/2005/8/layout/radial3"/>
    <dgm:cxn modelId="{BAE1AB6E-929A-BA46-85D6-973495AC85F2}" srcId="{5F4CECB0-412F-CF4F-B835-D282624F8C22}" destId="{7F2C8C34-764E-1E4E-99B6-35D93D5BE46C}" srcOrd="4" destOrd="0" parTransId="{842DA7B6-DF2C-B846-9C93-3CCC6771665F}" sibTransId="{023C099A-AB98-1F4E-B43C-7F0794836B4F}"/>
    <dgm:cxn modelId="{9C1D8193-CBFA-E446-862A-C0FF46A5531B}" srcId="{0FE6A4F3-26FB-6049-AC1E-D222D19BEE7D}" destId="{5F4CECB0-412F-CF4F-B835-D282624F8C22}" srcOrd="0" destOrd="0" parTransId="{7AAC65B0-6AA4-6C49-B546-E9D62F98FA31}" sibTransId="{2154BC16-6B91-1248-B591-D58422BA47F0}"/>
    <dgm:cxn modelId="{B8081F98-F8E4-2445-92D4-60B64819940D}" type="presOf" srcId="{5F4CECB0-412F-CF4F-B835-D282624F8C22}" destId="{79160331-DE0A-1044-812D-A86111472797}" srcOrd="0" destOrd="0" presId="urn:microsoft.com/office/officeart/2005/8/layout/radial3"/>
    <dgm:cxn modelId="{838A0AB6-9A38-084A-8C7D-0793430726C1}" srcId="{5F4CECB0-412F-CF4F-B835-D282624F8C22}" destId="{9EC82BA0-0F62-B04A-992C-0C82348BB0A2}" srcOrd="2" destOrd="0" parTransId="{1EA2839E-EF52-F041-8C7D-5A381C20FFC9}" sibTransId="{D20B9385-E856-A948-83BF-CD406170AFEE}"/>
    <dgm:cxn modelId="{1CBE1EBB-A880-294D-B801-E64A2F1660D8}" type="presOf" srcId="{9EC82BA0-0F62-B04A-992C-0C82348BB0A2}" destId="{D5F7550F-2775-2943-812E-D0513BF9DFE7}" srcOrd="0" destOrd="0" presId="urn:microsoft.com/office/officeart/2005/8/layout/radial3"/>
    <dgm:cxn modelId="{B03B20C8-5D0F-7443-AAF6-18C604D41DD6}" type="presOf" srcId="{002E8AB7-2375-0E4A-93F2-1586BC0EB3A5}" destId="{49E191FA-E1DC-6841-B917-5FB0B30E13E4}" srcOrd="0" destOrd="0" presId="urn:microsoft.com/office/officeart/2005/8/layout/radial3"/>
    <dgm:cxn modelId="{1BF235D2-7995-044F-B023-09B024A34556}" srcId="{5F4CECB0-412F-CF4F-B835-D282624F8C22}" destId="{DC3AD46F-FAD3-6243-9A21-1425499ABE07}" srcOrd="5" destOrd="0" parTransId="{C40BDE18-C3B4-4042-A8DA-BACF2DEE63EC}" sibTransId="{249B0CCB-476A-C440-B113-9945104BD2F5}"/>
    <dgm:cxn modelId="{149DDFD4-1087-A547-A012-B36E6D7B7D17}" srcId="{5F4CECB0-412F-CF4F-B835-D282624F8C22}" destId="{46DC71D7-59AF-5749-8CEA-ED8E51E8961A}" srcOrd="1" destOrd="0" parTransId="{327FB088-7D26-DD45-B0CF-6A95B78C5ED9}" sibTransId="{2FB08C17-13F3-B644-A139-8389243314E0}"/>
    <dgm:cxn modelId="{0E1441DB-CE74-6641-B085-A666201990FC}" type="presOf" srcId="{C836200B-0F92-DE4A-9E33-5AD5BB11FA62}" destId="{52274CB7-F10D-DB44-A4D4-D30960F706DD}" srcOrd="0" destOrd="0" presId="urn:microsoft.com/office/officeart/2005/8/layout/radial3"/>
    <dgm:cxn modelId="{31F569E5-AD05-514B-84C4-BAD0297AD4DE}" srcId="{5F4CECB0-412F-CF4F-B835-D282624F8C22}" destId="{002E8AB7-2375-0E4A-93F2-1586BC0EB3A5}" srcOrd="6" destOrd="0" parTransId="{C0AE4D5E-1FB5-854D-A225-5AB2DD0BDC67}" sibTransId="{89FD0E6A-281E-2F4E-A25A-CB6007D29FBF}"/>
    <dgm:cxn modelId="{427D1132-A2CD-844F-896B-4D800D3F6798}" type="presParOf" srcId="{839CA415-4669-9E4A-8803-46ACF070EEB9}" destId="{B7BD68DE-3D31-A240-87E5-5A0664FF83BB}" srcOrd="0" destOrd="0" presId="urn:microsoft.com/office/officeart/2005/8/layout/radial3"/>
    <dgm:cxn modelId="{FCBC06C7-1712-9E4C-A16E-BBA77DF449BD}" type="presParOf" srcId="{B7BD68DE-3D31-A240-87E5-5A0664FF83BB}" destId="{79160331-DE0A-1044-812D-A86111472797}" srcOrd="0" destOrd="0" presId="urn:microsoft.com/office/officeart/2005/8/layout/radial3"/>
    <dgm:cxn modelId="{605C7357-0A75-5F48-978E-D5B661FE6030}" type="presParOf" srcId="{B7BD68DE-3D31-A240-87E5-5A0664FF83BB}" destId="{FBA22B7F-1F31-E840-A0D3-7DDCCF742BC2}" srcOrd="1" destOrd="0" presId="urn:microsoft.com/office/officeart/2005/8/layout/radial3"/>
    <dgm:cxn modelId="{7EF7CF29-B648-6044-9A65-CEC521F24AFB}" type="presParOf" srcId="{B7BD68DE-3D31-A240-87E5-5A0664FF83BB}" destId="{AA7736A1-1BCF-4541-A550-3724728DB5ED}" srcOrd="2" destOrd="0" presId="urn:microsoft.com/office/officeart/2005/8/layout/radial3"/>
    <dgm:cxn modelId="{CE9A7B48-AAD9-4C4D-AD79-7E00F65884F6}" type="presParOf" srcId="{B7BD68DE-3D31-A240-87E5-5A0664FF83BB}" destId="{D5F7550F-2775-2943-812E-D0513BF9DFE7}" srcOrd="3" destOrd="0" presId="urn:microsoft.com/office/officeart/2005/8/layout/radial3"/>
    <dgm:cxn modelId="{DBBC63AD-762F-5140-BD45-A6C3AD30AA3F}" type="presParOf" srcId="{B7BD68DE-3D31-A240-87E5-5A0664FF83BB}" destId="{52274CB7-F10D-DB44-A4D4-D30960F706DD}" srcOrd="4" destOrd="0" presId="urn:microsoft.com/office/officeart/2005/8/layout/radial3"/>
    <dgm:cxn modelId="{3C00ABCA-5C4A-B248-9850-F61B708E38F4}" type="presParOf" srcId="{B7BD68DE-3D31-A240-87E5-5A0664FF83BB}" destId="{06017D5F-20D4-1847-B192-FF31D20A7060}" srcOrd="5" destOrd="0" presId="urn:microsoft.com/office/officeart/2005/8/layout/radial3"/>
    <dgm:cxn modelId="{D8357DE7-AB97-A049-86D5-DA3BD0E51A39}" type="presParOf" srcId="{B7BD68DE-3D31-A240-87E5-5A0664FF83BB}" destId="{9CF06531-01AB-C747-93E3-94D3C4F0E121}" srcOrd="6" destOrd="0" presId="urn:microsoft.com/office/officeart/2005/8/layout/radial3"/>
    <dgm:cxn modelId="{3E885255-3213-E34C-8863-5D659CBCD5BE}" type="presParOf" srcId="{B7BD68DE-3D31-A240-87E5-5A0664FF83BB}" destId="{49E191FA-E1DC-6841-B917-5FB0B30E13E4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31B17C-3F96-3542-8865-6D749B928690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D02B07-9989-8242-B9AF-312261103034}">
      <dgm:prSet phldrT="[Text]"/>
      <dgm:spPr/>
      <dgm:t>
        <a:bodyPr/>
        <a:lstStyle/>
        <a:p>
          <a:r>
            <a:rPr lang="en-US" dirty="0" err="1"/>
            <a:t>Memberikan</a:t>
          </a:r>
          <a:r>
            <a:rPr lang="en-US" dirty="0"/>
            <a:t> </a:t>
          </a:r>
          <a:r>
            <a:rPr lang="en-US" dirty="0" err="1"/>
            <a:t>pemahaman</a:t>
          </a:r>
          <a:r>
            <a:rPr lang="en-US" dirty="0"/>
            <a:t> yang </a:t>
          </a:r>
          <a:r>
            <a:rPr lang="en-US" dirty="0" err="1"/>
            <a:t>lebih</a:t>
          </a:r>
          <a:r>
            <a:rPr lang="en-US" dirty="0"/>
            <a:t> </a:t>
          </a:r>
          <a:r>
            <a:rPr lang="en-US" dirty="0" err="1"/>
            <a:t>baik</a:t>
          </a:r>
          <a:endParaRPr lang="en-US" dirty="0"/>
        </a:p>
      </dgm:t>
    </dgm:pt>
    <dgm:pt modelId="{7D44D2B0-78B8-B34B-B1AC-34B99D0DBEB2}" type="parTrans" cxnId="{59213A09-EE27-5048-AC8C-7D5C8D0F2411}">
      <dgm:prSet/>
      <dgm:spPr/>
      <dgm:t>
        <a:bodyPr/>
        <a:lstStyle/>
        <a:p>
          <a:endParaRPr lang="en-US"/>
        </a:p>
      </dgm:t>
    </dgm:pt>
    <dgm:pt modelId="{AE8BD0A3-854E-0F40-8CB6-D7728B7E4AEA}" type="sibTrans" cxnId="{59213A09-EE27-5048-AC8C-7D5C8D0F2411}">
      <dgm:prSet/>
      <dgm:spPr/>
      <dgm:t>
        <a:bodyPr/>
        <a:lstStyle/>
        <a:p>
          <a:endParaRPr lang="en-US"/>
        </a:p>
      </dgm:t>
    </dgm:pt>
    <dgm:pt modelId="{D452A689-689D-2E44-B212-0F138237CDCE}">
      <dgm:prSet phldrT="[Text]"/>
      <dgm:spPr/>
      <dgm:t>
        <a:bodyPr/>
        <a:lstStyle/>
        <a:p>
          <a:r>
            <a:rPr lang="en-US" dirty="0" err="1"/>
            <a:t>Membangun</a:t>
          </a:r>
          <a:r>
            <a:rPr lang="en-US" dirty="0"/>
            <a:t> </a:t>
          </a:r>
          <a:r>
            <a:rPr lang="en-US" dirty="0" err="1"/>
            <a:t>kepercayaan</a:t>
          </a:r>
          <a:endParaRPr lang="en-US" dirty="0"/>
        </a:p>
      </dgm:t>
    </dgm:pt>
    <dgm:pt modelId="{80586659-A760-4846-BE00-8104582C43A4}" type="parTrans" cxnId="{BE142BAA-DC74-284C-92AB-4CC9A3A43CFD}">
      <dgm:prSet/>
      <dgm:spPr/>
      <dgm:t>
        <a:bodyPr/>
        <a:lstStyle/>
        <a:p>
          <a:endParaRPr lang="en-US"/>
        </a:p>
      </dgm:t>
    </dgm:pt>
    <dgm:pt modelId="{2961647F-E39E-F94F-BD68-ECF31B21259E}" type="sibTrans" cxnId="{BE142BAA-DC74-284C-92AB-4CC9A3A43CFD}">
      <dgm:prSet/>
      <dgm:spPr/>
      <dgm:t>
        <a:bodyPr/>
        <a:lstStyle/>
        <a:p>
          <a:endParaRPr lang="en-US"/>
        </a:p>
      </dgm:t>
    </dgm:pt>
    <dgm:pt modelId="{1503A03F-5A9A-B24E-B18E-9A13DE3C00CA}">
      <dgm:prSet phldrT="[Text]"/>
      <dgm:spPr/>
      <dgm:t>
        <a:bodyPr/>
        <a:lstStyle/>
        <a:p>
          <a:r>
            <a:rPr lang="en-US" dirty="0" err="1"/>
            <a:t>Memecahkan</a:t>
          </a:r>
          <a:r>
            <a:rPr lang="en-US" dirty="0"/>
            <a:t> </a:t>
          </a:r>
          <a:r>
            <a:rPr lang="en-US" dirty="0" err="1"/>
            <a:t>masalah</a:t>
          </a:r>
          <a:endParaRPr lang="en-US" dirty="0"/>
        </a:p>
      </dgm:t>
    </dgm:pt>
    <dgm:pt modelId="{2CE1AF60-7DF6-124B-9A37-156E565EFFD1}" type="parTrans" cxnId="{C5F35F0F-AC7B-684E-BFA3-427A0326B979}">
      <dgm:prSet/>
      <dgm:spPr/>
      <dgm:t>
        <a:bodyPr/>
        <a:lstStyle/>
        <a:p>
          <a:endParaRPr lang="en-US"/>
        </a:p>
      </dgm:t>
    </dgm:pt>
    <dgm:pt modelId="{E5CDADDD-88B3-A44B-8272-9440A406CAAC}" type="sibTrans" cxnId="{C5F35F0F-AC7B-684E-BFA3-427A0326B979}">
      <dgm:prSet/>
      <dgm:spPr/>
      <dgm:t>
        <a:bodyPr/>
        <a:lstStyle/>
        <a:p>
          <a:endParaRPr lang="en-US"/>
        </a:p>
      </dgm:t>
    </dgm:pt>
    <dgm:pt modelId="{5BE3DDA9-0BDE-1B40-A42A-32961EF3D745}">
      <dgm:prSet phldrT="[Text]"/>
      <dgm:spPr/>
      <dgm:t>
        <a:bodyPr/>
        <a:lstStyle/>
        <a:p>
          <a:r>
            <a:rPr lang="en-US" dirty="0" err="1"/>
            <a:t>Membuat</a:t>
          </a:r>
          <a:r>
            <a:rPr lang="en-US" dirty="0"/>
            <a:t> </a:t>
          </a:r>
          <a:r>
            <a:rPr lang="en-US" dirty="0" err="1"/>
            <a:t>hubungan</a:t>
          </a:r>
          <a:r>
            <a:rPr lang="en-US" dirty="0"/>
            <a:t> </a:t>
          </a:r>
          <a:r>
            <a:rPr lang="en-US" dirty="0" err="1"/>
            <a:t>baik</a:t>
          </a:r>
          <a:endParaRPr lang="en-US" dirty="0"/>
        </a:p>
      </dgm:t>
    </dgm:pt>
    <dgm:pt modelId="{B11C744E-2E87-644F-A5E8-0AE15F354EEC}" type="parTrans" cxnId="{156A1A52-0ACA-6347-89F4-79B1621D10D2}">
      <dgm:prSet/>
      <dgm:spPr/>
      <dgm:t>
        <a:bodyPr/>
        <a:lstStyle/>
        <a:p>
          <a:endParaRPr lang="en-US"/>
        </a:p>
      </dgm:t>
    </dgm:pt>
    <dgm:pt modelId="{AB4E34AA-4B00-B149-AFD9-EB7169A5D0A6}" type="sibTrans" cxnId="{156A1A52-0ACA-6347-89F4-79B1621D10D2}">
      <dgm:prSet/>
      <dgm:spPr/>
      <dgm:t>
        <a:bodyPr/>
        <a:lstStyle/>
        <a:p>
          <a:endParaRPr lang="en-US"/>
        </a:p>
      </dgm:t>
    </dgm:pt>
    <dgm:pt modelId="{BE7CA55C-C3AA-1447-A51B-192C1221C496}">
      <dgm:prSet phldrT="[Text]"/>
      <dgm:spPr/>
      <dgm:t>
        <a:bodyPr/>
        <a:lstStyle/>
        <a:p>
          <a:r>
            <a:rPr lang="en-US" dirty="0" err="1"/>
            <a:t>Membantu</a:t>
          </a:r>
          <a:r>
            <a:rPr lang="en-US" dirty="0"/>
            <a:t> proses </a:t>
          </a:r>
          <a:r>
            <a:rPr lang="en-US" dirty="0" err="1"/>
            <a:t>pengambilan</a:t>
          </a:r>
          <a:r>
            <a:rPr lang="en-US" dirty="0"/>
            <a:t> </a:t>
          </a:r>
          <a:r>
            <a:rPr lang="en-US" dirty="0" err="1"/>
            <a:t>keputusan</a:t>
          </a:r>
          <a:endParaRPr lang="en-US" dirty="0"/>
        </a:p>
      </dgm:t>
    </dgm:pt>
    <dgm:pt modelId="{6EF648B9-5C56-CB41-96A5-8D37BEDB77DE}" type="parTrans" cxnId="{33377794-14D6-754C-8ED7-359A2BBFF5B1}">
      <dgm:prSet/>
      <dgm:spPr/>
      <dgm:t>
        <a:bodyPr/>
        <a:lstStyle/>
        <a:p>
          <a:endParaRPr lang="en-US"/>
        </a:p>
      </dgm:t>
    </dgm:pt>
    <dgm:pt modelId="{94D8A791-D779-B94F-B541-937276656E5A}" type="sibTrans" cxnId="{33377794-14D6-754C-8ED7-359A2BBFF5B1}">
      <dgm:prSet/>
      <dgm:spPr/>
      <dgm:t>
        <a:bodyPr/>
        <a:lstStyle/>
        <a:p>
          <a:endParaRPr lang="en-US"/>
        </a:p>
      </dgm:t>
    </dgm:pt>
    <dgm:pt modelId="{97C457E6-61DD-8B40-BB1C-DC563C7826F9}" type="pres">
      <dgm:prSet presAssocID="{CF31B17C-3F96-3542-8865-6D749B928690}" presName="cycle" presStyleCnt="0">
        <dgm:presLayoutVars>
          <dgm:dir/>
          <dgm:resizeHandles val="exact"/>
        </dgm:presLayoutVars>
      </dgm:prSet>
      <dgm:spPr/>
    </dgm:pt>
    <dgm:pt modelId="{BE0D2FD1-62D5-574A-9E21-880A0009E0E1}" type="pres">
      <dgm:prSet presAssocID="{8ED02B07-9989-8242-B9AF-312261103034}" presName="node" presStyleLbl="node1" presStyleIdx="0" presStyleCnt="5">
        <dgm:presLayoutVars>
          <dgm:bulletEnabled val="1"/>
        </dgm:presLayoutVars>
      </dgm:prSet>
      <dgm:spPr/>
    </dgm:pt>
    <dgm:pt modelId="{E3AF5D4B-A4A6-D941-B641-A5768AAC5DFF}" type="pres">
      <dgm:prSet presAssocID="{8ED02B07-9989-8242-B9AF-312261103034}" presName="spNode" presStyleCnt="0"/>
      <dgm:spPr/>
    </dgm:pt>
    <dgm:pt modelId="{1206CE69-DDDA-A146-9B5E-0105A804935A}" type="pres">
      <dgm:prSet presAssocID="{AE8BD0A3-854E-0F40-8CB6-D7728B7E4AEA}" presName="sibTrans" presStyleLbl="sibTrans1D1" presStyleIdx="0" presStyleCnt="5"/>
      <dgm:spPr/>
    </dgm:pt>
    <dgm:pt modelId="{5E759193-86EF-F249-B383-743FD1D307F5}" type="pres">
      <dgm:prSet presAssocID="{D452A689-689D-2E44-B212-0F138237CDCE}" presName="node" presStyleLbl="node1" presStyleIdx="1" presStyleCnt="5">
        <dgm:presLayoutVars>
          <dgm:bulletEnabled val="1"/>
        </dgm:presLayoutVars>
      </dgm:prSet>
      <dgm:spPr/>
    </dgm:pt>
    <dgm:pt modelId="{839201EE-A051-A046-A61B-E7422D8330FA}" type="pres">
      <dgm:prSet presAssocID="{D452A689-689D-2E44-B212-0F138237CDCE}" presName="spNode" presStyleCnt="0"/>
      <dgm:spPr/>
    </dgm:pt>
    <dgm:pt modelId="{EE938C92-7780-D344-9C74-B71D072BFDB2}" type="pres">
      <dgm:prSet presAssocID="{2961647F-E39E-F94F-BD68-ECF31B21259E}" presName="sibTrans" presStyleLbl="sibTrans1D1" presStyleIdx="1" presStyleCnt="5"/>
      <dgm:spPr/>
    </dgm:pt>
    <dgm:pt modelId="{9108F62C-B763-544F-A735-3EAAD2B76B7F}" type="pres">
      <dgm:prSet presAssocID="{1503A03F-5A9A-B24E-B18E-9A13DE3C00CA}" presName="node" presStyleLbl="node1" presStyleIdx="2" presStyleCnt="5">
        <dgm:presLayoutVars>
          <dgm:bulletEnabled val="1"/>
        </dgm:presLayoutVars>
      </dgm:prSet>
      <dgm:spPr/>
    </dgm:pt>
    <dgm:pt modelId="{D0211016-511A-E84E-AE82-433768BDFD28}" type="pres">
      <dgm:prSet presAssocID="{1503A03F-5A9A-B24E-B18E-9A13DE3C00CA}" presName="spNode" presStyleCnt="0"/>
      <dgm:spPr/>
    </dgm:pt>
    <dgm:pt modelId="{ACBB8C9F-BA10-1D40-8825-A729A15EE304}" type="pres">
      <dgm:prSet presAssocID="{E5CDADDD-88B3-A44B-8272-9440A406CAAC}" presName="sibTrans" presStyleLbl="sibTrans1D1" presStyleIdx="2" presStyleCnt="5"/>
      <dgm:spPr/>
    </dgm:pt>
    <dgm:pt modelId="{4CE64DC5-D4B2-C64B-AAB1-F32E4D571675}" type="pres">
      <dgm:prSet presAssocID="{5BE3DDA9-0BDE-1B40-A42A-32961EF3D745}" presName="node" presStyleLbl="node1" presStyleIdx="3" presStyleCnt="5">
        <dgm:presLayoutVars>
          <dgm:bulletEnabled val="1"/>
        </dgm:presLayoutVars>
      </dgm:prSet>
      <dgm:spPr/>
    </dgm:pt>
    <dgm:pt modelId="{2B6CC9F2-D1F7-B748-B5B1-4D63782100BE}" type="pres">
      <dgm:prSet presAssocID="{5BE3DDA9-0BDE-1B40-A42A-32961EF3D745}" presName="spNode" presStyleCnt="0"/>
      <dgm:spPr/>
    </dgm:pt>
    <dgm:pt modelId="{1E7C1AEB-55C0-9747-93A5-461CBAB24C66}" type="pres">
      <dgm:prSet presAssocID="{AB4E34AA-4B00-B149-AFD9-EB7169A5D0A6}" presName="sibTrans" presStyleLbl="sibTrans1D1" presStyleIdx="3" presStyleCnt="5"/>
      <dgm:spPr/>
    </dgm:pt>
    <dgm:pt modelId="{A54F6EE3-B56C-454F-B75D-1A8216EE4439}" type="pres">
      <dgm:prSet presAssocID="{BE7CA55C-C3AA-1447-A51B-192C1221C496}" presName="node" presStyleLbl="node1" presStyleIdx="4" presStyleCnt="5">
        <dgm:presLayoutVars>
          <dgm:bulletEnabled val="1"/>
        </dgm:presLayoutVars>
      </dgm:prSet>
      <dgm:spPr/>
    </dgm:pt>
    <dgm:pt modelId="{22699C88-CA0A-1F46-B3F4-99344FE039A5}" type="pres">
      <dgm:prSet presAssocID="{BE7CA55C-C3AA-1447-A51B-192C1221C496}" presName="spNode" presStyleCnt="0"/>
      <dgm:spPr/>
    </dgm:pt>
    <dgm:pt modelId="{EC439671-2035-124C-B956-7F9073DD450A}" type="pres">
      <dgm:prSet presAssocID="{94D8A791-D779-B94F-B541-937276656E5A}" presName="sibTrans" presStyleLbl="sibTrans1D1" presStyleIdx="4" presStyleCnt="5"/>
      <dgm:spPr/>
    </dgm:pt>
  </dgm:ptLst>
  <dgm:cxnLst>
    <dgm:cxn modelId="{59213A09-EE27-5048-AC8C-7D5C8D0F2411}" srcId="{CF31B17C-3F96-3542-8865-6D749B928690}" destId="{8ED02B07-9989-8242-B9AF-312261103034}" srcOrd="0" destOrd="0" parTransId="{7D44D2B0-78B8-B34B-B1AC-34B99D0DBEB2}" sibTransId="{AE8BD0A3-854E-0F40-8CB6-D7728B7E4AEA}"/>
    <dgm:cxn modelId="{C5F35F0F-AC7B-684E-BFA3-427A0326B979}" srcId="{CF31B17C-3F96-3542-8865-6D749B928690}" destId="{1503A03F-5A9A-B24E-B18E-9A13DE3C00CA}" srcOrd="2" destOrd="0" parTransId="{2CE1AF60-7DF6-124B-9A37-156E565EFFD1}" sibTransId="{E5CDADDD-88B3-A44B-8272-9440A406CAAC}"/>
    <dgm:cxn modelId="{E00F6F29-169F-404E-BB24-A9BE1632B9B9}" type="presOf" srcId="{BE7CA55C-C3AA-1447-A51B-192C1221C496}" destId="{A54F6EE3-B56C-454F-B75D-1A8216EE4439}" srcOrd="0" destOrd="0" presId="urn:microsoft.com/office/officeart/2005/8/layout/cycle5"/>
    <dgm:cxn modelId="{1447B946-33A0-F44B-BA68-352571BCA487}" type="presOf" srcId="{1503A03F-5A9A-B24E-B18E-9A13DE3C00CA}" destId="{9108F62C-B763-544F-A735-3EAAD2B76B7F}" srcOrd="0" destOrd="0" presId="urn:microsoft.com/office/officeart/2005/8/layout/cycle5"/>
    <dgm:cxn modelId="{1EDE1267-D8AD-A14E-B85D-280832A942C0}" type="presOf" srcId="{AE8BD0A3-854E-0F40-8CB6-D7728B7E4AEA}" destId="{1206CE69-DDDA-A146-9B5E-0105A804935A}" srcOrd="0" destOrd="0" presId="urn:microsoft.com/office/officeart/2005/8/layout/cycle5"/>
    <dgm:cxn modelId="{2BBD4249-BD4A-6340-A608-308EFCDDD56E}" type="presOf" srcId="{94D8A791-D779-B94F-B541-937276656E5A}" destId="{EC439671-2035-124C-B956-7F9073DD450A}" srcOrd="0" destOrd="0" presId="urn:microsoft.com/office/officeart/2005/8/layout/cycle5"/>
    <dgm:cxn modelId="{C525EE6A-CFC4-5C40-82E2-A511EF27249F}" type="presOf" srcId="{E5CDADDD-88B3-A44B-8272-9440A406CAAC}" destId="{ACBB8C9F-BA10-1D40-8825-A729A15EE304}" srcOrd="0" destOrd="0" presId="urn:microsoft.com/office/officeart/2005/8/layout/cycle5"/>
    <dgm:cxn modelId="{156A1A52-0ACA-6347-89F4-79B1621D10D2}" srcId="{CF31B17C-3F96-3542-8865-6D749B928690}" destId="{5BE3DDA9-0BDE-1B40-A42A-32961EF3D745}" srcOrd="3" destOrd="0" parTransId="{B11C744E-2E87-644F-A5E8-0AE15F354EEC}" sibTransId="{AB4E34AA-4B00-B149-AFD9-EB7169A5D0A6}"/>
    <dgm:cxn modelId="{EB608975-D1D7-7E41-B92B-35106E3B988E}" type="presOf" srcId="{8ED02B07-9989-8242-B9AF-312261103034}" destId="{BE0D2FD1-62D5-574A-9E21-880A0009E0E1}" srcOrd="0" destOrd="0" presId="urn:microsoft.com/office/officeart/2005/8/layout/cycle5"/>
    <dgm:cxn modelId="{F2CFE656-A0C6-F245-9E88-D810A1D4A2A4}" type="presOf" srcId="{2961647F-E39E-F94F-BD68-ECF31B21259E}" destId="{EE938C92-7780-D344-9C74-B71D072BFDB2}" srcOrd="0" destOrd="0" presId="urn:microsoft.com/office/officeart/2005/8/layout/cycle5"/>
    <dgm:cxn modelId="{E451947A-A8EA-374D-AD61-7E8A8BC69E05}" type="presOf" srcId="{D452A689-689D-2E44-B212-0F138237CDCE}" destId="{5E759193-86EF-F249-B383-743FD1D307F5}" srcOrd="0" destOrd="0" presId="urn:microsoft.com/office/officeart/2005/8/layout/cycle5"/>
    <dgm:cxn modelId="{D626C08A-00C1-614F-9E0D-F4B3EB11F7AF}" type="presOf" srcId="{5BE3DDA9-0BDE-1B40-A42A-32961EF3D745}" destId="{4CE64DC5-D4B2-C64B-AAB1-F32E4D571675}" srcOrd="0" destOrd="0" presId="urn:microsoft.com/office/officeart/2005/8/layout/cycle5"/>
    <dgm:cxn modelId="{33377794-14D6-754C-8ED7-359A2BBFF5B1}" srcId="{CF31B17C-3F96-3542-8865-6D749B928690}" destId="{BE7CA55C-C3AA-1447-A51B-192C1221C496}" srcOrd="4" destOrd="0" parTransId="{6EF648B9-5C56-CB41-96A5-8D37BEDB77DE}" sibTransId="{94D8A791-D779-B94F-B541-937276656E5A}"/>
    <dgm:cxn modelId="{BE142BAA-DC74-284C-92AB-4CC9A3A43CFD}" srcId="{CF31B17C-3F96-3542-8865-6D749B928690}" destId="{D452A689-689D-2E44-B212-0F138237CDCE}" srcOrd="1" destOrd="0" parTransId="{80586659-A760-4846-BE00-8104582C43A4}" sibTransId="{2961647F-E39E-F94F-BD68-ECF31B21259E}"/>
    <dgm:cxn modelId="{079485B8-81A8-9A43-AC88-71412D02E3DE}" type="presOf" srcId="{CF31B17C-3F96-3542-8865-6D749B928690}" destId="{97C457E6-61DD-8B40-BB1C-DC563C7826F9}" srcOrd="0" destOrd="0" presId="urn:microsoft.com/office/officeart/2005/8/layout/cycle5"/>
    <dgm:cxn modelId="{F46C4BD1-0F08-AF45-96DE-DB059D6B199F}" type="presOf" srcId="{AB4E34AA-4B00-B149-AFD9-EB7169A5D0A6}" destId="{1E7C1AEB-55C0-9747-93A5-461CBAB24C66}" srcOrd="0" destOrd="0" presId="urn:microsoft.com/office/officeart/2005/8/layout/cycle5"/>
    <dgm:cxn modelId="{6D73AF67-6109-D942-B163-6387C8FA2160}" type="presParOf" srcId="{97C457E6-61DD-8B40-BB1C-DC563C7826F9}" destId="{BE0D2FD1-62D5-574A-9E21-880A0009E0E1}" srcOrd="0" destOrd="0" presId="urn:microsoft.com/office/officeart/2005/8/layout/cycle5"/>
    <dgm:cxn modelId="{68A82A1D-5F3C-2A47-BB77-5042EB36E2D8}" type="presParOf" srcId="{97C457E6-61DD-8B40-BB1C-DC563C7826F9}" destId="{E3AF5D4B-A4A6-D941-B641-A5768AAC5DFF}" srcOrd="1" destOrd="0" presId="urn:microsoft.com/office/officeart/2005/8/layout/cycle5"/>
    <dgm:cxn modelId="{ECC9BF63-6987-4846-A276-6FB23F1AF8C8}" type="presParOf" srcId="{97C457E6-61DD-8B40-BB1C-DC563C7826F9}" destId="{1206CE69-DDDA-A146-9B5E-0105A804935A}" srcOrd="2" destOrd="0" presId="urn:microsoft.com/office/officeart/2005/8/layout/cycle5"/>
    <dgm:cxn modelId="{A13B3580-D602-1141-AD60-62E1ABA6C414}" type="presParOf" srcId="{97C457E6-61DD-8B40-BB1C-DC563C7826F9}" destId="{5E759193-86EF-F249-B383-743FD1D307F5}" srcOrd="3" destOrd="0" presId="urn:microsoft.com/office/officeart/2005/8/layout/cycle5"/>
    <dgm:cxn modelId="{A8178330-235D-D54C-B9D5-A79D850971F4}" type="presParOf" srcId="{97C457E6-61DD-8B40-BB1C-DC563C7826F9}" destId="{839201EE-A051-A046-A61B-E7422D8330FA}" srcOrd="4" destOrd="0" presId="urn:microsoft.com/office/officeart/2005/8/layout/cycle5"/>
    <dgm:cxn modelId="{7D1C5E1B-2385-AB45-B38F-7542D804EB96}" type="presParOf" srcId="{97C457E6-61DD-8B40-BB1C-DC563C7826F9}" destId="{EE938C92-7780-D344-9C74-B71D072BFDB2}" srcOrd="5" destOrd="0" presId="urn:microsoft.com/office/officeart/2005/8/layout/cycle5"/>
    <dgm:cxn modelId="{AD61A5A8-3840-8A49-9420-50B6903BA347}" type="presParOf" srcId="{97C457E6-61DD-8B40-BB1C-DC563C7826F9}" destId="{9108F62C-B763-544F-A735-3EAAD2B76B7F}" srcOrd="6" destOrd="0" presId="urn:microsoft.com/office/officeart/2005/8/layout/cycle5"/>
    <dgm:cxn modelId="{D07C3C06-44E8-044B-B8F8-DD3601E17682}" type="presParOf" srcId="{97C457E6-61DD-8B40-BB1C-DC563C7826F9}" destId="{D0211016-511A-E84E-AE82-433768BDFD28}" srcOrd="7" destOrd="0" presId="urn:microsoft.com/office/officeart/2005/8/layout/cycle5"/>
    <dgm:cxn modelId="{26E30D36-66EF-7143-A8EB-04C2C4D9306A}" type="presParOf" srcId="{97C457E6-61DD-8B40-BB1C-DC563C7826F9}" destId="{ACBB8C9F-BA10-1D40-8825-A729A15EE304}" srcOrd="8" destOrd="0" presId="urn:microsoft.com/office/officeart/2005/8/layout/cycle5"/>
    <dgm:cxn modelId="{943CC12D-0BF7-7C4B-88D9-AA1754A9FC09}" type="presParOf" srcId="{97C457E6-61DD-8B40-BB1C-DC563C7826F9}" destId="{4CE64DC5-D4B2-C64B-AAB1-F32E4D571675}" srcOrd="9" destOrd="0" presId="urn:microsoft.com/office/officeart/2005/8/layout/cycle5"/>
    <dgm:cxn modelId="{040848E8-03E4-DD49-BFC8-91B1509CB841}" type="presParOf" srcId="{97C457E6-61DD-8B40-BB1C-DC563C7826F9}" destId="{2B6CC9F2-D1F7-B748-B5B1-4D63782100BE}" srcOrd="10" destOrd="0" presId="urn:microsoft.com/office/officeart/2005/8/layout/cycle5"/>
    <dgm:cxn modelId="{4DCA4DD6-51E0-4742-8D6D-5EB0162FDA97}" type="presParOf" srcId="{97C457E6-61DD-8B40-BB1C-DC563C7826F9}" destId="{1E7C1AEB-55C0-9747-93A5-461CBAB24C66}" srcOrd="11" destOrd="0" presId="urn:microsoft.com/office/officeart/2005/8/layout/cycle5"/>
    <dgm:cxn modelId="{923360C9-A742-A045-9F7D-10D00E3ABF2F}" type="presParOf" srcId="{97C457E6-61DD-8B40-BB1C-DC563C7826F9}" destId="{A54F6EE3-B56C-454F-B75D-1A8216EE4439}" srcOrd="12" destOrd="0" presId="urn:microsoft.com/office/officeart/2005/8/layout/cycle5"/>
    <dgm:cxn modelId="{E7E90C14-1394-EE41-B8F1-E4043311F77B}" type="presParOf" srcId="{97C457E6-61DD-8B40-BB1C-DC563C7826F9}" destId="{22699C88-CA0A-1F46-B3F4-99344FE039A5}" srcOrd="13" destOrd="0" presId="urn:microsoft.com/office/officeart/2005/8/layout/cycle5"/>
    <dgm:cxn modelId="{2D455758-EBAC-D64A-B411-8AFD23F3FE94}" type="presParOf" srcId="{97C457E6-61DD-8B40-BB1C-DC563C7826F9}" destId="{EC439671-2035-124C-B956-7F9073DD450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E67748-14E3-184A-B8E2-88F622EC86E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6FEC4C1-21EA-FE4C-91EA-CA4A45B4E607}">
      <dgm:prSet phldrT="[Text]"/>
      <dgm:spPr/>
      <dgm:t>
        <a:bodyPr/>
        <a:lstStyle/>
        <a:p>
          <a:r>
            <a:rPr lang="en-US" dirty="0"/>
            <a:t>Credibility</a:t>
          </a:r>
        </a:p>
      </dgm:t>
    </dgm:pt>
    <dgm:pt modelId="{B9CD2BAD-E4C4-484C-80B9-86D0005C8886}" type="parTrans" cxnId="{C7B3882F-DB90-F345-8C8D-FD863F17AAFB}">
      <dgm:prSet/>
      <dgm:spPr/>
      <dgm:t>
        <a:bodyPr/>
        <a:lstStyle/>
        <a:p>
          <a:endParaRPr lang="en-US"/>
        </a:p>
      </dgm:t>
    </dgm:pt>
    <dgm:pt modelId="{19EB8B21-D124-4A4E-A8FC-18AA81365B74}" type="sibTrans" cxnId="{C7B3882F-DB90-F345-8C8D-FD863F17AAFB}">
      <dgm:prSet/>
      <dgm:spPr/>
      <dgm:t>
        <a:bodyPr/>
        <a:lstStyle/>
        <a:p>
          <a:endParaRPr lang="en-US"/>
        </a:p>
      </dgm:t>
    </dgm:pt>
    <dgm:pt modelId="{357ED091-29A8-C542-B361-B279319D4EA5}">
      <dgm:prSet phldrT="[Text]"/>
      <dgm:spPr/>
      <dgm:t>
        <a:bodyPr/>
        <a:lstStyle/>
        <a:p>
          <a:r>
            <a:rPr lang="en-US" dirty="0"/>
            <a:t>Context</a:t>
          </a:r>
        </a:p>
      </dgm:t>
    </dgm:pt>
    <dgm:pt modelId="{8DEDEC5D-E30C-5A4C-8695-4766C9F49A22}" type="parTrans" cxnId="{991FB62A-F43B-374B-ABBD-09AC29FE2A05}">
      <dgm:prSet/>
      <dgm:spPr/>
      <dgm:t>
        <a:bodyPr/>
        <a:lstStyle/>
        <a:p>
          <a:endParaRPr lang="en-US"/>
        </a:p>
      </dgm:t>
    </dgm:pt>
    <dgm:pt modelId="{76833390-C5AF-E64B-B872-1784A47718E3}" type="sibTrans" cxnId="{991FB62A-F43B-374B-ABBD-09AC29FE2A05}">
      <dgm:prSet/>
      <dgm:spPr/>
      <dgm:t>
        <a:bodyPr/>
        <a:lstStyle/>
        <a:p>
          <a:endParaRPr lang="en-US"/>
        </a:p>
      </dgm:t>
    </dgm:pt>
    <dgm:pt modelId="{28996836-760A-3541-83DB-15B2E83EFB5F}">
      <dgm:prSet phldrT="[Text]"/>
      <dgm:spPr/>
      <dgm:t>
        <a:bodyPr/>
        <a:lstStyle/>
        <a:p>
          <a:r>
            <a:rPr lang="en-US" dirty="0"/>
            <a:t>Content</a:t>
          </a:r>
        </a:p>
      </dgm:t>
    </dgm:pt>
    <dgm:pt modelId="{67A9313F-88B6-C54A-9979-25C569ED874F}" type="parTrans" cxnId="{3EE07711-0F87-0C43-A7FA-7785225E3BA2}">
      <dgm:prSet/>
      <dgm:spPr/>
      <dgm:t>
        <a:bodyPr/>
        <a:lstStyle/>
        <a:p>
          <a:endParaRPr lang="en-US"/>
        </a:p>
      </dgm:t>
    </dgm:pt>
    <dgm:pt modelId="{7531DDCB-8D24-DE42-BF75-22D028CEFC74}" type="sibTrans" cxnId="{3EE07711-0F87-0C43-A7FA-7785225E3BA2}">
      <dgm:prSet/>
      <dgm:spPr/>
      <dgm:t>
        <a:bodyPr/>
        <a:lstStyle/>
        <a:p>
          <a:endParaRPr lang="en-US"/>
        </a:p>
      </dgm:t>
    </dgm:pt>
    <dgm:pt modelId="{692276C6-10C7-F84F-8681-F24A8932BA04}">
      <dgm:prSet phldrT="[Text]"/>
      <dgm:spPr/>
      <dgm:t>
        <a:bodyPr/>
        <a:lstStyle/>
        <a:p>
          <a:r>
            <a:rPr lang="en-US" dirty="0"/>
            <a:t>Clarity</a:t>
          </a:r>
        </a:p>
      </dgm:t>
    </dgm:pt>
    <dgm:pt modelId="{0125EC6D-2578-EC4F-A3DD-05BC2BB3049A}" type="parTrans" cxnId="{5B3066E1-3FD6-294A-9F57-81BB5CBD4E66}">
      <dgm:prSet/>
      <dgm:spPr/>
      <dgm:t>
        <a:bodyPr/>
        <a:lstStyle/>
        <a:p>
          <a:endParaRPr lang="en-US"/>
        </a:p>
      </dgm:t>
    </dgm:pt>
    <dgm:pt modelId="{F3AE84ED-C4B4-E043-B2F2-E35F5F91AEB4}" type="sibTrans" cxnId="{5B3066E1-3FD6-294A-9F57-81BB5CBD4E66}">
      <dgm:prSet/>
      <dgm:spPr/>
      <dgm:t>
        <a:bodyPr/>
        <a:lstStyle/>
        <a:p>
          <a:endParaRPr lang="en-US"/>
        </a:p>
      </dgm:t>
    </dgm:pt>
    <dgm:pt modelId="{ED2629C1-94B5-0648-BCEB-F9E1520A84CD}">
      <dgm:prSet phldrT="[Text]"/>
      <dgm:spPr/>
      <dgm:t>
        <a:bodyPr/>
        <a:lstStyle/>
        <a:p>
          <a:r>
            <a:rPr lang="en-US" dirty="0"/>
            <a:t>Continuity/Consistency</a:t>
          </a:r>
        </a:p>
      </dgm:t>
    </dgm:pt>
    <dgm:pt modelId="{1F16950D-04D8-134D-9BFA-0796964B4DE3}" type="parTrans" cxnId="{C113A173-8B1F-E248-AD26-A6A31F26AD48}">
      <dgm:prSet/>
      <dgm:spPr/>
      <dgm:t>
        <a:bodyPr/>
        <a:lstStyle/>
        <a:p>
          <a:endParaRPr lang="en-US"/>
        </a:p>
      </dgm:t>
    </dgm:pt>
    <dgm:pt modelId="{E949241C-A1F2-E74B-8F73-7796FB93AEDF}" type="sibTrans" cxnId="{C113A173-8B1F-E248-AD26-A6A31F26AD48}">
      <dgm:prSet/>
      <dgm:spPr/>
      <dgm:t>
        <a:bodyPr/>
        <a:lstStyle/>
        <a:p>
          <a:endParaRPr lang="en-US"/>
        </a:p>
      </dgm:t>
    </dgm:pt>
    <dgm:pt modelId="{15554DDA-9619-5048-B5CA-3DA5988A7CF7}">
      <dgm:prSet phldrT="[Text]"/>
      <dgm:spPr/>
      <dgm:t>
        <a:bodyPr/>
        <a:lstStyle/>
        <a:p>
          <a:r>
            <a:rPr lang="en-US" dirty="0"/>
            <a:t>Capacity o Audience </a:t>
          </a:r>
        </a:p>
      </dgm:t>
    </dgm:pt>
    <dgm:pt modelId="{6995760E-D9E5-2E41-8CE0-8732DBC6662E}" type="parTrans" cxnId="{7A6774F7-BFF1-9B40-9343-94D2A5E2CF6F}">
      <dgm:prSet/>
      <dgm:spPr/>
      <dgm:t>
        <a:bodyPr/>
        <a:lstStyle/>
        <a:p>
          <a:endParaRPr lang="en-US"/>
        </a:p>
      </dgm:t>
    </dgm:pt>
    <dgm:pt modelId="{214078FA-048B-6D43-9E09-A11F15BD5559}" type="sibTrans" cxnId="{7A6774F7-BFF1-9B40-9343-94D2A5E2CF6F}">
      <dgm:prSet/>
      <dgm:spPr/>
      <dgm:t>
        <a:bodyPr/>
        <a:lstStyle/>
        <a:p>
          <a:endParaRPr lang="en-US"/>
        </a:p>
      </dgm:t>
    </dgm:pt>
    <dgm:pt modelId="{EFF55894-97C7-2B46-891D-05FC468178C4}">
      <dgm:prSet phldrT="[Text]"/>
      <dgm:spPr/>
      <dgm:t>
        <a:bodyPr/>
        <a:lstStyle/>
        <a:p>
          <a:r>
            <a:rPr lang="en-US" dirty="0"/>
            <a:t>Channel of Distributions</a:t>
          </a:r>
        </a:p>
      </dgm:t>
    </dgm:pt>
    <dgm:pt modelId="{465EB195-74BA-7C43-9F59-C6A5867E938C}" type="parTrans" cxnId="{EFD4D465-FD70-EB4B-BF3F-FF0A57C53C30}">
      <dgm:prSet/>
      <dgm:spPr/>
      <dgm:t>
        <a:bodyPr/>
        <a:lstStyle/>
        <a:p>
          <a:endParaRPr lang="en-US"/>
        </a:p>
      </dgm:t>
    </dgm:pt>
    <dgm:pt modelId="{CAEDCDF8-1228-A442-B392-7AD9DAD3A567}" type="sibTrans" cxnId="{EFD4D465-FD70-EB4B-BF3F-FF0A57C53C30}">
      <dgm:prSet/>
      <dgm:spPr/>
      <dgm:t>
        <a:bodyPr/>
        <a:lstStyle/>
        <a:p>
          <a:endParaRPr lang="en-US"/>
        </a:p>
      </dgm:t>
    </dgm:pt>
    <dgm:pt modelId="{B814AF75-A43B-724E-9E44-29AFF3865E43}" type="pres">
      <dgm:prSet presAssocID="{04E67748-14E3-184A-B8E2-88F622EC86EC}" presName="Name0" presStyleCnt="0">
        <dgm:presLayoutVars>
          <dgm:dir/>
          <dgm:resizeHandles val="exact"/>
        </dgm:presLayoutVars>
      </dgm:prSet>
      <dgm:spPr/>
    </dgm:pt>
    <dgm:pt modelId="{10BDF43F-98A1-C146-87C3-37F5BAD8062F}" type="pres">
      <dgm:prSet presAssocID="{C6FEC4C1-21EA-FE4C-91EA-CA4A45B4E607}" presName="node" presStyleLbl="node1" presStyleIdx="0" presStyleCnt="7">
        <dgm:presLayoutVars>
          <dgm:bulletEnabled val="1"/>
        </dgm:presLayoutVars>
      </dgm:prSet>
      <dgm:spPr/>
    </dgm:pt>
    <dgm:pt modelId="{056515B7-D7F7-F546-896D-1190307C6FAD}" type="pres">
      <dgm:prSet presAssocID="{19EB8B21-D124-4A4E-A8FC-18AA81365B74}" presName="sibTrans" presStyleLbl="sibTrans2D1" presStyleIdx="0" presStyleCnt="6"/>
      <dgm:spPr/>
    </dgm:pt>
    <dgm:pt modelId="{4419DF3C-EC19-1B46-B141-2D92D3893866}" type="pres">
      <dgm:prSet presAssocID="{19EB8B21-D124-4A4E-A8FC-18AA81365B74}" presName="connectorText" presStyleLbl="sibTrans2D1" presStyleIdx="0" presStyleCnt="6"/>
      <dgm:spPr/>
    </dgm:pt>
    <dgm:pt modelId="{6A92FA20-18F5-034E-B92E-D02A87BEA5B2}" type="pres">
      <dgm:prSet presAssocID="{357ED091-29A8-C542-B361-B279319D4EA5}" presName="node" presStyleLbl="node1" presStyleIdx="1" presStyleCnt="7">
        <dgm:presLayoutVars>
          <dgm:bulletEnabled val="1"/>
        </dgm:presLayoutVars>
      </dgm:prSet>
      <dgm:spPr/>
    </dgm:pt>
    <dgm:pt modelId="{F2C91D50-0440-674D-A133-159E855ECA05}" type="pres">
      <dgm:prSet presAssocID="{76833390-C5AF-E64B-B872-1784A47718E3}" presName="sibTrans" presStyleLbl="sibTrans2D1" presStyleIdx="1" presStyleCnt="6"/>
      <dgm:spPr/>
    </dgm:pt>
    <dgm:pt modelId="{05C74D35-30FD-914D-904E-69094C3B2836}" type="pres">
      <dgm:prSet presAssocID="{76833390-C5AF-E64B-B872-1784A47718E3}" presName="connectorText" presStyleLbl="sibTrans2D1" presStyleIdx="1" presStyleCnt="6"/>
      <dgm:spPr/>
    </dgm:pt>
    <dgm:pt modelId="{C37B08D2-BA9F-634E-8B33-AD277A24DAAE}" type="pres">
      <dgm:prSet presAssocID="{28996836-760A-3541-83DB-15B2E83EFB5F}" presName="node" presStyleLbl="node1" presStyleIdx="2" presStyleCnt="7">
        <dgm:presLayoutVars>
          <dgm:bulletEnabled val="1"/>
        </dgm:presLayoutVars>
      </dgm:prSet>
      <dgm:spPr/>
    </dgm:pt>
    <dgm:pt modelId="{193388EB-0DDA-9F48-8A2D-CC81ED43D6F3}" type="pres">
      <dgm:prSet presAssocID="{7531DDCB-8D24-DE42-BF75-22D028CEFC74}" presName="sibTrans" presStyleLbl="sibTrans2D1" presStyleIdx="2" presStyleCnt="6"/>
      <dgm:spPr/>
    </dgm:pt>
    <dgm:pt modelId="{F429547D-4A61-314D-B296-599E63D7A8C8}" type="pres">
      <dgm:prSet presAssocID="{7531DDCB-8D24-DE42-BF75-22D028CEFC74}" presName="connectorText" presStyleLbl="sibTrans2D1" presStyleIdx="2" presStyleCnt="6"/>
      <dgm:spPr/>
    </dgm:pt>
    <dgm:pt modelId="{009DDC4D-FE39-814D-A0BF-42D8B85C2568}" type="pres">
      <dgm:prSet presAssocID="{692276C6-10C7-F84F-8681-F24A8932BA04}" presName="node" presStyleLbl="node1" presStyleIdx="3" presStyleCnt="7">
        <dgm:presLayoutVars>
          <dgm:bulletEnabled val="1"/>
        </dgm:presLayoutVars>
      </dgm:prSet>
      <dgm:spPr/>
    </dgm:pt>
    <dgm:pt modelId="{9B2B080F-1662-7848-86BE-620C07BB91B8}" type="pres">
      <dgm:prSet presAssocID="{F3AE84ED-C4B4-E043-B2F2-E35F5F91AEB4}" presName="sibTrans" presStyleLbl="sibTrans2D1" presStyleIdx="3" presStyleCnt="6"/>
      <dgm:spPr/>
    </dgm:pt>
    <dgm:pt modelId="{C878993C-F838-3A41-8E06-256B653406EC}" type="pres">
      <dgm:prSet presAssocID="{F3AE84ED-C4B4-E043-B2F2-E35F5F91AEB4}" presName="connectorText" presStyleLbl="sibTrans2D1" presStyleIdx="3" presStyleCnt="6"/>
      <dgm:spPr/>
    </dgm:pt>
    <dgm:pt modelId="{65ED9466-8DDB-4C44-8A0B-2D59258ABFEF}" type="pres">
      <dgm:prSet presAssocID="{ED2629C1-94B5-0648-BCEB-F9E1520A84CD}" presName="node" presStyleLbl="node1" presStyleIdx="4" presStyleCnt="7">
        <dgm:presLayoutVars>
          <dgm:bulletEnabled val="1"/>
        </dgm:presLayoutVars>
      </dgm:prSet>
      <dgm:spPr/>
    </dgm:pt>
    <dgm:pt modelId="{E6BC2D01-37FB-0044-85DF-F7012BF69387}" type="pres">
      <dgm:prSet presAssocID="{E949241C-A1F2-E74B-8F73-7796FB93AEDF}" presName="sibTrans" presStyleLbl="sibTrans2D1" presStyleIdx="4" presStyleCnt="6"/>
      <dgm:spPr/>
    </dgm:pt>
    <dgm:pt modelId="{B82F8101-B2A6-F44C-BC08-A464EB25FBB9}" type="pres">
      <dgm:prSet presAssocID="{E949241C-A1F2-E74B-8F73-7796FB93AEDF}" presName="connectorText" presStyleLbl="sibTrans2D1" presStyleIdx="4" presStyleCnt="6"/>
      <dgm:spPr/>
    </dgm:pt>
    <dgm:pt modelId="{9711E839-5B1E-3D40-85A3-C5014C407491}" type="pres">
      <dgm:prSet presAssocID="{15554DDA-9619-5048-B5CA-3DA5988A7CF7}" presName="node" presStyleLbl="node1" presStyleIdx="5" presStyleCnt="7">
        <dgm:presLayoutVars>
          <dgm:bulletEnabled val="1"/>
        </dgm:presLayoutVars>
      </dgm:prSet>
      <dgm:spPr/>
    </dgm:pt>
    <dgm:pt modelId="{39287127-D64E-7947-AE25-2E31346912DA}" type="pres">
      <dgm:prSet presAssocID="{214078FA-048B-6D43-9E09-A11F15BD5559}" presName="sibTrans" presStyleLbl="sibTrans2D1" presStyleIdx="5" presStyleCnt="6"/>
      <dgm:spPr/>
    </dgm:pt>
    <dgm:pt modelId="{9B1A8305-823B-9E40-93DF-DD8333AF928C}" type="pres">
      <dgm:prSet presAssocID="{214078FA-048B-6D43-9E09-A11F15BD5559}" presName="connectorText" presStyleLbl="sibTrans2D1" presStyleIdx="5" presStyleCnt="6"/>
      <dgm:spPr/>
    </dgm:pt>
    <dgm:pt modelId="{B4B61718-150E-5647-BF62-1A6644CEA0E2}" type="pres">
      <dgm:prSet presAssocID="{EFF55894-97C7-2B46-891D-05FC468178C4}" presName="node" presStyleLbl="node1" presStyleIdx="6" presStyleCnt="7">
        <dgm:presLayoutVars>
          <dgm:bulletEnabled val="1"/>
        </dgm:presLayoutVars>
      </dgm:prSet>
      <dgm:spPr/>
    </dgm:pt>
  </dgm:ptLst>
  <dgm:cxnLst>
    <dgm:cxn modelId="{36583009-769A-AC44-8375-6DB7DDB7D090}" type="presOf" srcId="{76833390-C5AF-E64B-B872-1784A47718E3}" destId="{F2C91D50-0440-674D-A133-159E855ECA05}" srcOrd="0" destOrd="0" presId="urn:microsoft.com/office/officeart/2005/8/layout/process1"/>
    <dgm:cxn modelId="{3EE07711-0F87-0C43-A7FA-7785225E3BA2}" srcId="{04E67748-14E3-184A-B8E2-88F622EC86EC}" destId="{28996836-760A-3541-83DB-15B2E83EFB5F}" srcOrd="2" destOrd="0" parTransId="{67A9313F-88B6-C54A-9979-25C569ED874F}" sibTransId="{7531DDCB-8D24-DE42-BF75-22D028CEFC74}"/>
    <dgm:cxn modelId="{332C8220-7C35-394B-84DC-7786A3EDE1CF}" type="presOf" srcId="{19EB8B21-D124-4A4E-A8FC-18AA81365B74}" destId="{056515B7-D7F7-F546-896D-1190307C6FAD}" srcOrd="0" destOrd="0" presId="urn:microsoft.com/office/officeart/2005/8/layout/process1"/>
    <dgm:cxn modelId="{FF0E5723-AAA0-2C4C-A58E-4B24EE590D27}" type="presOf" srcId="{15554DDA-9619-5048-B5CA-3DA5988A7CF7}" destId="{9711E839-5B1E-3D40-85A3-C5014C407491}" srcOrd="0" destOrd="0" presId="urn:microsoft.com/office/officeart/2005/8/layout/process1"/>
    <dgm:cxn modelId="{991FB62A-F43B-374B-ABBD-09AC29FE2A05}" srcId="{04E67748-14E3-184A-B8E2-88F622EC86EC}" destId="{357ED091-29A8-C542-B361-B279319D4EA5}" srcOrd="1" destOrd="0" parTransId="{8DEDEC5D-E30C-5A4C-8695-4766C9F49A22}" sibTransId="{76833390-C5AF-E64B-B872-1784A47718E3}"/>
    <dgm:cxn modelId="{C7B3882F-DB90-F345-8C8D-FD863F17AAFB}" srcId="{04E67748-14E3-184A-B8E2-88F622EC86EC}" destId="{C6FEC4C1-21EA-FE4C-91EA-CA4A45B4E607}" srcOrd="0" destOrd="0" parTransId="{B9CD2BAD-E4C4-484C-80B9-86D0005C8886}" sibTransId="{19EB8B21-D124-4A4E-A8FC-18AA81365B74}"/>
    <dgm:cxn modelId="{8605E73A-77EF-AD46-BDCD-50CED5FEEA0A}" type="presOf" srcId="{E949241C-A1F2-E74B-8F73-7796FB93AEDF}" destId="{B82F8101-B2A6-F44C-BC08-A464EB25FBB9}" srcOrd="1" destOrd="0" presId="urn:microsoft.com/office/officeart/2005/8/layout/process1"/>
    <dgm:cxn modelId="{EFD4D465-FD70-EB4B-BF3F-FF0A57C53C30}" srcId="{04E67748-14E3-184A-B8E2-88F622EC86EC}" destId="{EFF55894-97C7-2B46-891D-05FC468178C4}" srcOrd="6" destOrd="0" parTransId="{465EB195-74BA-7C43-9F59-C6A5867E938C}" sibTransId="{CAEDCDF8-1228-A442-B392-7AD9DAD3A567}"/>
    <dgm:cxn modelId="{2F04916F-926B-0E4F-B328-6A9CA74D383A}" type="presOf" srcId="{7531DDCB-8D24-DE42-BF75-22D028CEFC74}" destId="{193388EB-0DDA-9F48-8A2D-CC81ED43D6F3}" srcOrd="0" destOrd="0" presId="urn:microsoft.com/office/officeart/2005/8/layout/process1"/>
    <dgm:cxn modelId="{223ECE6F-CA57-BC42-929C-C397DB11A6D9}" type="presOf" srcId="{692276C6-10C7-F84F-8681-F24A8932BA04}" destId="{009DDC4D-FE39-814D-A0BF-42D8B85C2568}" srcOrd="0" destOrd="0" presId="urn:microsoft.com/office/officeart/2005/8/layout/process1"/>
    <dgm:cxn modelId="{4E1BC971-51B1-5245-863A-830E31C4A54D}" type="presOf" srcId="{7531DDCB-8D24-DE42-BF75-22D028CEFC74}" destId="{F429547D-4A61-314D-B296-599E63D7A8C8}" srcOrd="1" destOrd="0" presId="urn:microsoft.com/office/officeart/2005/8/layout/process1"/>
    <dgm:cxn modelId="{C113A173-8B1F-E248-AD26-A6A31F26AD48}" srcId="{04E67748-14E3-184A-B8E2-88F622EC86EC}" destId="{ED2629C1-94B5-0648-BCEB-F9E1520A84CD}" srcOrd="4" destOrd="0" parTransId="{1F16950D-04D8-134D-9BFA-0796964B4DE3}" sibTransId="{E949241C-A1F2-E74B-8F73-7796FB93AEDF}"/>
    <dgm:cxn modelId="{16F84682-C4CF-434E-A09D-83D7C3627577}" type="presOf" srcId="{357ED091-29A8-C542-B361-B279319D4EA5}" destId="{6A92FA20-18F5-034E-B92E-D02A87BEA5B2}" srcOrd="0" destOrd="0" presId="urn:microsoft.com/office/officeart/2005/8/layout/process1"/>
    <dgm:cxn modelId="{DD2F5A82-02B7-4F4D-AAA9-62E463C4C916}" type="presOf" srcId="{E949241C-A1F2-E74B-8F73-7796FB93AEDF}" destId="{E6BC2D01-37FB-0044-85DF-F7012BF69387}" srcOrd="0" destOrd="0" presId="urn:microsoft.com/office/officeart/2005/8/layout/process1"/>
    <dgm:cxn modelId="{C0399287-60F4-0C46-87D4-9817D742E937}" type="presOf" srcId="{76833390-C5AF-E64B-B872-1784A47718E3}" destId="{05C74D35-30FD-914D-904E-69094C3B2836}" srcOrd="1" destOrd="0" presId="urn:microsoft.com/office/officeart/2005/8/layout/process1"/>
    <dgm:cxn modelId="{A3BD3589-4876-3745-BC0D-0D935A96F97D}" type="presOf" srcId="{214078FA-048B-6D43-9E09-A11F15BD5559}" destId="{39287127-D64E-7947-AE25-2E31346912DA}" srcOrd="0" destOrd="0" presId="urn:microsoft.com/office/officeart/2005/8/layout/process1"/>
    <dgm:cxn modelId="{FF529A96-DE10-8C46-B4AD-F266731A80F0}" type="presOf" srcId="{F3AE84ED-C4B4-E043-B2F2-E35F5F91AEB4}" destId="{C878993C-F838-3A41-8E06-256B653406EC}" srcOrd="1" destOrd="0" presId="urn:microsoft.com/office/officeart/2005/8/layout/process1"/>
    <dgm:cxn modelId="{FDE32F9A-869F-934A-9450-B0522837D89B}" type="presOf" srcId="{19EB8B21-D124-4A4E-A8FC-18AA81365B74}" destId="{4419DF3C-EC19-1B46-B141-2D92D3893866}" srcOrd="1" destOrd="0" presId="urn:microsoft.com/office/officeart/2005/8/layout/process1"/>
    <dgm:cxn modelId="{841C15AE-2E5B-A049-B9CB-C54525EC8AD6}" type="presOf" srcId="{F3AE84ED-C4B4-E043-B2F2-E35F5F91AEB4}" destId="{9B2B080F-1662-7848-86BE-620C07BB91B8}" srcOrd="0" destOrd="0" presId="urn:microsoft.com/office/officeart/2005/8/layout/process1"/>
    <dgm:cxn modelId="{EC47F4B7-42E8-3043-81FD-8BBE42C140FF}" type="presOf" srcId="{28996836-760A-3541-83DB-15B2E83EFB5F}" destId="{C37B08D2-BA9F-634E-8B33-AD277A24DAAE}" srcOrd="0" destOrd="0" presId="urn:microsoft.com/office/officeart/2005/8/layout/process1"/>
    <dgm:cxn modelId="{922370BB-9DAC-0E44-9069-3DBB92616D35}" type="presOf" srcId="{C6FEC4C1-21EA-FE4C-91EA-CA4A45B4E607}" destId="{10BDF43F-98A1-C146-87C3-37F5BAD8062F}" srcOrd="0" destOrd="0" presId="urn:microsoft.com/office/officeart/2005/8/layout/process1"/>
    <dgm:cxn modelId="{F70B57C8-AF7F-5B42-8364-B8B9A0FE629B}" type="presOf" srcId="{04E67748-14E3-184A-B8E2-88F622EC86EC}" destId="{B814AF75-A43B-724E-9E44-29AFF3865E43}" srcOrd="0" destOrd="0" presId="urn:microsoft.com/office/officeart/2005/8/layout/process1"/>
    <dgm:cxn modelId="{EF483DCB-E312-A64B-9F0C-D4EADFB19F7C}" type="presOf" srcId="{EFF55894-97C7-2B46-891D-05FC468178C4}" destId="{B4B61718-150E-5647-BF62-1A6644CEA0E2}" srcOrd="0" destOrd="0" presId="urn:microsoft.com/office/officeart/2005/8/layout/process1"/>
    <dgm:cxn modelId="{7C3D71D9-A1C4-9F46-9933-6AD15BC1A4E5}" type="presOf" srcId="{214078FA-048B-6D43-9E09-A11F15BD5559}" destId="{9B1A8305-823B-9E40-93DF-DD8333AF928C}" srcOrd="1" destOrd="0" presId="urn:microsoft.com/office/officeart/2005/8/layout/process1"/>
    <dgm:cxn modelId="{5B3066E1-3FD6-294A-9F57-81BB5CBD4E66}" srcId="{04E67748-14E3-184A-B8E2-88F622EC86EC}" destId="{692276C6-10C7-F84F-8681-F24A8932BA04}" srcOrd="3" destOrd="0" parTransId="{0125EC6D-2578-EC4F-A3DD-05BC2BB3049A}" sibTransId="{F3AE84ED-C4B4-E043-B2F2-E35F5F91AEB4}"/>
    <dgm:cxn modelId="{C1E799E6-A3E3-A447-91BC-158AE8927A3E}" type="presOf" srcId="{ED2629C1-94B5-0648-BCEB-F9E1520A84CD}" destId="{65ED9466-8DDB-4C44-8A0B-2D59258ABFEF}" srcOrd="0" destOrd="0" presId="urn:microsoft.com/office/officeart/2005/8/layout/process1"/>
    <dgm:cxn modelId="{7A6774F7-BFF1-9B40-9343-94D2A5E2CF6F}" srcId="{04E67748-14E3-184A-B8E2-88F622EC86EC}" destId="{15554DDA-9619-5048-B5CA-3DA5988A7CF7}" srcOrd="5" destOrd="0" parTransId="{6995760E-D9E5-2E41-8CE0-8732DBC6662E}" sibTransId="{214078FA-048B-6D43-9E09-A11F15BD5559}"/>
    <dgm:cxn modelId="{9D027B8D-E99C-8E42-B91A-277D93A9B062}" type="presParOf" srcId="{B814AF75-A43B-724E-9E44-29AFF3865E43}" destId="{10BDF43F-98A1-C146-87C3-37F5BAD8062F}" srcOrd="0" destOrd="0" presId="urn:microsoft.com/office/officeart/2005/8/layout/process1"/>
    <dgm:cxn modelId="{D69C87C6-1060-424C-AC98-6FD6A4843EA6}" type="presParOf" srcId="{B814AF75-A43B-724E-9E44-29AFF3865E43}" destId="{056515B7-D7F7-F546-896D-1190307C6FAD}" srcOrd="1" destOrd="0" presId="urn:microsoft.com/office/officeart/2005/8/layout/process1"/>
    <dgm:cxn modelId="{3CCCA473-3070-DC46-9A74-0C6D998928BE}" type="presParOf" srcId="{056515B7-D7F7-F546-896D-1190307C6FAD}" destId="{4419DF3C-EC19-1B46-B141-2D92D3893866}" srcOrd="0" destOrd="0" presId="urn:microsoft.com/office/officeart/2005/8/layout/process1"/>
    <dgm:cxn modelId="{F060D78D-75FC-6C4E-9AF2-7BFDF6E454F6}" type="presParOf" srcId="{B814AF75-A43B-724E-9E44-29AFF3865E43}" destId="{6A92FA20-18F5-034E-B92E-D02A87BEA5B2}" srcOrd="2" destOrd="0" presId="urn:microsoft.com/office/officeart/2005/8/layout/process1"/>
    <dgm:cxn modelId="{800E0136-1BF5-4B4E-8F50-51D2F664E7DD}" type="presParOf" srcId="{B814AF75-A43B-724E-9E44-29AFF3865E43}" destId="{F2C91D50-0440-674D-A133-159E855ECA05}" srcOrd="3" destOrd="0" presId="urn:microsoft.com/office/officeart/2005/8/layout/process1"/>
    <dgm:cxn modelId="{9000C18A-8A38-A440-9F30-B3E5B9D40088}" type="presParOf" srcId="{F2C91D50-0440-674D-A133-159E855ECA05}" destId="{05C74D35-30FD-914D-904E-69094C3B2836}" srcOrd="0" destOrd="0" presId="urn:microsoft.com/office/officeart/2005/8/layout/process1"/>
    <dgm:cxn modelId="{3D472D01-54D6-8F40-A87D-F9F9A81A956A}" type="presParOf" srcId="{B814AF75-A43B-724E-9E44-29AFF3865E43}" destId="{C37B08D2-BA9F-634E-8B33-AD277A24DAAE}" srcOrd="4" destOrd="0" presId="urn:microsoft.com/office/officeart/2005/8/layout/process1"/>
    <dgm:cxn modelId="{36A8C58A-40B0-3546-946B-6FC3EB496087}" type="presParOf" srcId="{B814AF75-A43B-724E-9E44-29AFF3865E43}" destId="{193388EB-0DDA-9F48-8A2D-CC81ED43D6F3}" srcOrd="5" destOrd="0" presId="urn:microsoft.com/office/officeart/2005/8/layout/process1"/>
    <dgm:cxn modelId="{1C712CB1-4D24-E04C-BD2C-3352C869E7DA}" type="presParOf" srcId="{193388EB-0DDA-9F48-8A2D-CC81ED43D6F3}" destId="{F429547D-4A61-314D-B296-599E63D7A8C8}" srcOrd="0" destOrd="0" presId="urn:microsoft.com/office/officeart/2005/8/layout/process1"/>
    <dgm:cxn modelId="{4C06BDAD-E6A8-494C-9750-C0DC8001262E}" type="presParOf" srcId="{B814AF75-A43B-724E-9E44-29AFF3865E43}" destId="{009DDC4D-FE39-814D-A0BF-42D8B85C2568}" srcOrd="6" destOrd="0" presId="urn:microsoft.com/office/officeart/2005/8/layout/process1"/>
    <dgm:cxn modelId="{B3BE425C-C018-9446-A6A9-D56F78738AEC}" type="presParOf" srcId="{B814AF75-A43B-724E-9E44-29AFF3865E43}" destId="{9B2B080F-1662-7848-86BE-620C07BB91B8}" srcOrd="7" destOrd="0" presId="urn:microsoft.com/office/officeart/2005/8/layout/process1"/>
    <dgm:cxn modelId="{7C85D491-CFF4-9046-B88F-289E61B33C11}" type="presParOf" srcId="{9B2B080F-1662-7848-86BE-620C07BB91B8}" destId="{C878993C-F838-3A41-8E06-256B653406EC}" srcOrd="0" destOrd="0" presId="urn:microsoft.com/office/officeart/2005/8/layout/process1"/>
    <dgm:cxn modelId="{C16F5313-B392-E646-A80D-CCAC2E829C0D}" type="presParOf" srcId="{B814AF75-A43B-724E-9E44-29AFF3865E43}" destId="{65ED9466-8DDB-4C44-8A0B-2D59258ABFEF}" srcOrd="8" destOrd="0" presId="urn:microsoft.com/office/officeart/2005/8/layout/process1"/>
    <dgm:cxn modelId="{C6CD4B5F-039E-BE4F-89D1-7FC4A574A46B}" type="presParOf" srcId="{B814AF75-A43B-724E-9E44-29AFF3865E43}" destId="{E6BC2D01-37FB-0044-85DF-F7012BF69387}" srcOrd="9" destOrd="0" presId="urn:microsoft.com/office/officeart/2005/8/layout/process1"/>
    <dgm:cxn modelId="{2C1B7044-5FB3-3D41-9ACC-F36A6C3B1996}" type="presParOf" srcId="{E6BC2D01-37FB-0044-85DF-F7012BF69387}" destId="{B82F8101-B2A6-F44C-BC08-A464EB25FBB9}" srcOrd="0" destOrd="0" presId="urn:microsoft.com/office/officeart/2005/8/layout/process1"/>
    <dgm:cxn modelId="{BD4B02BE-4AD0-3841-B097-8D1B367A9792}" type="presParOf" srcId="{B814AF75-A43B-724E-9E44-29AFF3865E43}" destId="{9711E839-5B1E-3D40-85A3-C5014C407491}" srcOrd="10" destOrd="0" presId="urn:microsoft.com/office/officeart/2005/8/layout/process1"/>
    <dgm:cxn modelId="{25114905-5B4C-0E44-9B89-BA9DE4B8ADD0}" type="presParOf" srcId="{B814AF75-A43B-724E-9E44-29AFF3865E43}" destId="{39287127-D64E-7947-AE25-2E31346912DA}" srcOrd="11" destOrd="0" presId="urn:microsoft.com/office/officeart/2005/8/layout/process1"/>
    <dgm:cxn modelId="{EBE5F0E1-1387-F04E-ABED-4EC944ECE0E4}" type="presParOf" srcId="{39287127-D64E-7947-AE25-2E31346912DA}" destId="{9B1A8305-823B-9E40-93DF-DD8333AF928C}" srcOrd="0" destOrd="0" presId="urn:microsoft.com/office/officeart/2005/8/layout/process1"/>
    <dgm:cxn modelId="{763E50E3-143B-E040-9A09-1CA2C17D5DB9}" type="presParOf" srcId="{B814AF75-A43B-724E-9E44-29AFF3865E43}" destId="{B4B61718-150E-5647-BF62-1A6644CEA0E2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E6A4F3-26FB-6049-AC1E-D222D19BEE7D}" type="doc">
      <dgm:prSet loTypeId="urn:microsoft.com/office/officeart/2005/8/layout/radial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4CECB0-412F-CF4F-B835-D282624F8C22}">
      <dgm:prSet phldrT="[Text]"/>
      <dgm:spPr/>
      <dgm:t>
        <a:bodyPr/>
        <a:lstStyle/>
        <a:p>
          <a:r>
            <a:rPr lang="en-US" dirty="0"/>
            <a:t>The 7 C's</a:t>
          </a:r>
        </a:p>
      </dgm:t>
    </dgm:pt>
    <dgm:pt modelId="{7AAC65B0-6AA4-6C49-B546-E9D62F98FA31}" type="parTrans" cxnId="{9C1D8193-CBFA-E446-862A-C0FF46A5531B}">
      <dgm:prSet/>
      <dgm:spPr/>
      <dgm:t>
        <a:bodyPr/>
        <a:lstStyle/>
        <a:p>
          <a:endParaRPr lang="en-US"/>
        </a:p>
      </dgm:t>
    </dgm:pt>
    <dgm:pt modelId="{2154BC16-6B91-1248-B591-D58422BA47F0}" type="sibTrans" cxnId="{9C1D8193-CBFA-E446-862A-C0FF46A5531B}">
      <dgm:prSet/>
      <dgm:spPr/>
      <dgm:t>
        <a:bodyPr/>
        <a:lstStyle/>
        <a:p>
          <a:endParaRPr lang="en-US"/>
        </a:p>
      </dgm:t>
    </dgm:pt>
    <dgm:pt modelId="{C4A11978-99AE-E74B-BCF4-C7AD7184C5D9}">
      <dgm:prSet phldrT="[Text]"/>
      <dgm:spPr/>
      <dgm:t>
        <a:bodyPr/>
        <a:lstStyle/>
        <a:p>
          <a:r>
            <a:rPr lang="en-US" dirty="0"/>
            <a:t>Credibility</a:t>
          </a:r>
        </a:p>
      </dgm:t>
    </dgm:pt>
    <dgm:pt modelId="{EB86DED5-3E9F-7140-8035-7A095BBC43B0}" type="parTrans" cxnId="{049DC905-EF42-874F-AADB-7C41FBF18088}">
      <dgm:prSet/>
      <dgm:spPr/>
      <dgm:t>
        <a:bodyPr/>
        <a:lstStyle/>
        <a:p>
          <a:endParaRPr lang="en-US"/>
        </a:p>
      </dgm:t>
    </dgm:pt>
    <dgm:pt modelId="{36828FF4-D22A-534E-9226-B9B937A65B9D}" type="sibTrans" cxnId="{049DC905-EF42-874F-AADB-7C41FBF18088}">
      <dgm:prSet/>
      <dgm:spPr/>
      <dgm:t>
        <a:bodyPr/>
        <a:lstStyle/>
        <a:p>
          <a:endParaRPr lang="en-US"/>
        </a:p>
      </dgm:t>
    </dgm:pt>
    <dgm:pt modelId="{46DC71D7-59AF-5749-8CEA-ED8E51E8961A}">
      <dgm:prSet phldrT="[Text]"/>
      <dgm:spPr/>
      <dgm:t>
        <a:bodyPr/>
        <a:lstStyle/>
        <a:p>
          <a:r>
            <a:rPr lang="en-US" dirty="0"/>
            <a:t>Context</a:t>
          </a:r>
        </a:p>
      </dgm:t>
    </dgm:pt>
    <dgm:pt modelId="{327FB088-7D26-DD45-B0CF-6A95B78C5ED9}" type="parTrans" cxnId="{149DDFD4-1087-A547-A012-B36E6D7B7D17}">
      <dgm:prSet/>
      <dgm:spPr/>
      <dgm:t>
        <a:bodyPr/>
        <a:lstStyle/>
        <a:p>
          <a:endParaRPr lang="en-US"/>
        </a:p>
      </dgm:t>
    </dgm:pt>
    <dgm:pt modelId="{2FB08C17-13F3-B644-A139-8389243314E0}" type="sibTrans" cxnId="{149DDFD4-1087-A547-A012-B36E6D7B7D17}">
      <dgm:prSet/>
      <dgm:spPr/>
      <dgm:t>
        <a:bodyPr/>
        <a:lstStyle/>
        <a:p>
          <a:endParaRPr lang="en-US"/>
        </a:p>
      </dgm:t>
    </dgm:pt>
    <dgm:pt modelId="{9EC82BA0-0F62-B04A-992C-0C82348BB0A2}">
      <dgm:prSet phldrT="[Text]"/>
      <dgm:spPr/>
      <dgm:t>
        <a:bodyPr/>
        <a:lstStyle/>
        <a:p>
          <a:r>
            <a:rPr lang="en-US" dirty="0"/>
            <a:t>Content</a:t>
          </a:r>
        </a:p>
      </dgm:t>
    </dgm:pt>
    <dgm:pt modelId="{1EA2839E-EF52-F041-8C7D-5A381C20FFC9}" type="parTrans" cxnId="{838A0AB6-9A38-084A-8C7D-0793430726C1}">
      <dgm:prSet/>
      <dgm:spPr/>
      <dgm:t>
        <a:bodyPr/>
        <a:lstStyle/>
        <a:p>
          <a:endParaRPr lang="en-US"/>
        </a:p>
      </dgm:t>
    </dgm:pt>
    <dgm:pt modelId="{D20B9385-E856-A948-83BF-CD406170AFEE}" type="sibTrans" cxnId="{838A0AB6-9A38-084A-8C7D-0793430726C1}">
      <dgm:prSet/>
      <dgm:spPr/>
      <dgm:t>
        <a:bodyPr/>
        <a:lstStyle/>
        <a:p>
          <a:endParaRPr lang="en-US"/>
        </a:p>
      </dgm:t>
    </dgm:pt>
    <dgm:pt modelId="{C836200B-0F92-DE4A-9E33-5AD5BB11FA62}">
      <dgm:prSet phldrT="[Text]"/>
      <dgm:spPr/>
      <dgm:t>
        <a:bodyPr/>
        <a:lstStyle/>
        <a:p>
          <a:r>
            <a:rPr lang="en-US" dirty="0"/>
            <a:t>Clarity</a:t>
          </a:r>
        </a:p>
      </dgm:t>
    </dgm:pt>
    <dgm:pt modelId="{61A7DFB0-7855-9B48-B451-E801537D4BFA}" type="parTrans" cxnId="{CDD52E21-F560-C44F-9216-128C44D85E6F}">
      <dgm:prSet/>
      <dgm:spPr/>
      <dgm:t>
        <a:bodyPr/>
        <a:lstStyle/>
        <a:p>
          <a:endParaRPr lang="en-US"/>
        </a:p>
      </dgm:t>
    </dgm:pt>
    <dgm:pt modelId="{C2D82D01-CEA7-154D-9B1C-1C0B7B58FACC}" type="sibTrans" cxnId="{CDD52E21-F560-C44F-9216-128C44D85E6F}">
      <dgm:prSet/>
      <dgm:spPr/>
      <dgm:t>
        <a:bodyPr/>
        <a:lstStyle/>
        <a:p>
          <a:endParaRPr lang="en-US"/>
        </a:p>
      </dgm:t>
    </dgm:pt>
    <dgm:pt modelId="{7F2C8C34-764E-1E4E-99B6-35D93D5BE46C}">
      <dgm:prSet phldrT="[Text]"/>
      <dgm:spPr/>
      <dgm:t>
        <a:bodyPr/>
        <a:lstStyle/>
        <a:p>
          <a:r>
            <a:rPr lang="en-US" dirty="0" err="1"/>
            <a:t>Continuity&amp;Consisitency</a:t>
          </a:r>
          <a:endParaRPr lang="en-US" dirty="0"/>
        </a:p>
      </dgm:t>
    </dgm:pt>
    <dgm:pt modelId="{842DA7B6-DF2C-B846-9C93-3CCC6771665F}" type="parTrans" cxnId="{BAE1AB6E-929A-BA46-85D6-973495AC85F2}">
      <dgm:prSet/>
      <dgm:spPr/>
      <dgm:t>
        <a:bodyPr/>
        <a:lstStyle/>
        <a:p>
          <a:endParaRPr lang="en-US"/>
        </a:p>
      </dgm:t>
    </dgm:pt>
    <dgm:pt modelId="{023C099A-AB98-1F4E-B43C-7F0794836B4F}" type="sibTrans" cxnId="{BAE1AB6E-929A-BA46-85D6-973495AC85F2}">
      <dgm:prSet/>
      <dgm:spPr/>
      <dgm:t>
        <a:bodyPr/>
        <a:lstStyle/>
        <a:p>
          <a:endParaRPr lang="en-US"/>
        </a:p>
      </dgm:t>
    </dgm:pt>
    <dgm:pt modelId="{DC3AD46F-FAD3-6243-9A21-1425499ABE07}">
      <dgm:prSet phldrT="[Text]"/>
      <dgm:spPr/>
      <dgm:t>
        <a:bodyPr/>
        <a:lstStyle/>
        <a:p>
          <a:r>
            <a:rPr lang="en-US" dirty="0"/>
            <a:t>Capability of Audience</a:t>
          </a:r>
        </a:p>
      </dgm:t>
    </dgm:pt>
    <dgm:pt modelId="{C40BDE18-C3B4-4042-A8DA-BACF2DEE63EC}" type="parTrans" cxnId="{1BF235D2-7995-044F-B023-09B024A34556}">
      <dgm:prSet/>
      <dgm:spPr/>
      <dgm:t>
        <a:bodyPr/>
        <a:lstStyle/>
        <a:p>
          <a:endParaRPr lang="en-US"/>
        </a:p>
      </dgm:t>
    </dgm:pt>
    <dgm:pt modelId="{249B0CCB-476A-C440-B113-9945104BD2F5}" type="sibTrans" cxnId="{1BF235D2-7995-044F-B023-09B024A34556}">
      <dgm:prSet/>
      <dgm:spPr/>
      <dgm:t>
        <a:bodyPr/>
        <a:lstStyle/>
        <a:p>
          <a:endParaRPr lang="en-US"/>
        </a:p>
      </dgm:t>
    </dgm:pt>
    <dgm:pt modelId="{002E8AB7-2375-0E4A-93F2-1586BC0EB3A5}">
      <dgm:prSet phldrT="[Text]"/>
      <dgm:spPr/>
      <dgm:t>
        <a:bodyPr/>
        <a:lstStyle/>
        <a:p>
          <a:r>
            <a:rPr lang="en-US" dirty="0"/>
            <a:t>Channel of Distributions</a:t>
          </a:r>
        </a:p>
      </dgm:t>
    </dgm:pt>
    <dgm:pt modelId="{C0AE4D5E-1FB5-854D-A225-5AB2DD0BDC67}" type="parTrans" cxnId="{31F569E5-AD05-514B-84C4-BAD0297AD4DE}">
      <dgm:prSet/>
      <dgm:spPr/>
      <dgm:t>
        <a:bodyPr/>
        <a:lstStyle/>
        <a:p>
          <a:endParaRPr lang="en-US"/>
        </a:p>
      </dgm:t>
    </dgm:pt>
    <dgm:pt modelId="{89FD0E6A-281E-2F4E-A25A-CB6007D29FBF}" type="sibTrans" cxnId="{31F569E5-AD05-514B-84C4-BAD0297AD4DE}">
      <dgm:prSet/>
      <dgm:spPr/>
      <dgm:t>
        <a:bodyPr/>
        <a:lstStyle/>
        <a:p>
          <a:endParaRPr lang="en-US"/>
        </a:p>
      </dgm:t>
    </dgm:pt>
    <dgm:pt modelId="{839CA415-4669-9E4A-8803-46ACF070EEB9}" type="pres">
      <dgm:prSet presAssocID="{0FE6A4F3-26FB-6049-AC1E-D222D19BEE7D}" presName="composite" presStyleCnt="0">
        <dgm:presLayoutVars>
          <dgm:chMax val="1"/>
          <dgm:dir/>
          <dgm:resizeHandles val="exact"/>
        </dgm:presLayoutVars>
      </dgm:prSet>
      <dgm:spPr/>
    </dgm:pt>
    <dgm:pt modelId="{B7BD68DE-3D31-A240-87E5-5A0664FF83BB}" type="pres">
      <dgm:prSet presAssocID="{0FE6A4F3-26FB-6049-AC1E-D222D19BEE7D}" presName="radial" presStyleCnt="0">
        <dgm:presLayoutVars>
          <dgm:animLvl val="ctr"/>
        </dgm:presLayoutVars>
      </dgm:prSet>
      <dgm:spPr/>
    </dgm:pt>
    <dgm:pt modelId="{79160331-DE0A-1044-812D-A86111472797}" type="pres">
      <dgm:prSet presAssocID="{5F4CECB0-412F-CF4F-B835-D282624F8C22}" presName="centerShape" presStyleLbl="vennNode1" presStyleIdx="0" presStyleCnt="8"/>
      <dgm:spPr/>
    </dgm:pt>
    <dgm:pt modelId="{FBA22B7F-1F31-E840-A0D3-7DDCCF742BC2}" type="pres">
      <dgm:prSet presAssocID="{C4A11978-99AE-E74B-BCF4-C7AD7184C5D9}" presName="node" presStyleLbl="vennNode1" presStyleIdx="1" presStyleCnt="8">
        <dgm:presLayoutVars>
          <dgm:bulletEnabled val="1"/>
        </dgm:presLayoutVars>
      </dgm:prSet>
      <dgm:spPr/>
    </dgm:pt>
    <dgm:pt modelId="{AA7736A1-1BCF-4541-A550-3724728DB5ED}" type="pres">
      <dgm:prSet presAssocID="{46DC71D7-59AF-5749-8CEA-ED8E51E8961A}" presName="node" presStyleLbl="vennNode1" presStyleIdx="2" presStyleCnt="8">
        <dgm:presLayoutVars>
          <dgm:bulletEnabled val="1"/>
        </dgm:presLayoutVars>
      </dgm:prSet>
      <dgm:spPr/>
    </dgm:pt>
    <dgm:pt modelId="{D5F7550F-2775-2943-812E-D0513BF9DFE7}" type="pres">
      <dgm:prSet presAssocID="{9EC82BA0-0F62-B04A-992C-0C82348BB0A2}" presName="node" presStyleLbl="vennNode1" presStyleIdx="3" presStyleCnt="8">
        <dgm:presLayoutVars>
          <dgm:bulletEnabled val="1"/>
        </dgm:presLayoutVars>
      </dgm:prSet>
      <dgm:spPr/>
    </dgm:pt>
    <dgm:pt modelId="{52274CB7-F10D-DB44-A4D4-D30960F706DD}" type="pres">
      <dgm:prSet presAssocID="{C836200B-0F92-DE4A-9E33-5AD5BB11FA62}" presName="node" presStyleLbl="vennNode1" presStyleIdx="4" presStyleCnt="8">
        <dgm:presLayoutVars>
          <dgm:bulletEnabled val="1"/>
        </dgm:presLayoutVars>
      </dgm:prSet>
      <dgm:spPr/>
    </dgm:pt>
    <dgm:pt modelId="{06017D5F-20D4-1847-B192-FF31D20A7060}" type="pres">
      <dgm:prSet presAssocID="{7F2C8C34-764E-1E4E-99B6-35D93D5BE46C}" presName="node" presStyleLbl="vennNode1" presStyleIdx="5" presStyleCnt="8">
        <dgm:presLayoutVars>
          <dgm:bulletEnabled val="1"/>
        </dgm:presLayoutVars>
      </dgm:prSet>
      <dgm:spPr/>
    </dgm:pt>
    <dgm:pt modelId="{9CF06531-01AB-C747-93E3-94D3C4F0E121}" type="pres">
      <dgm:prSet presAssocID="{DC3AD46F-FAD3-6243-9A21-1425499ABE07}" presName="node" presStyleLbl="vennNode1" presStyleIdx="6" presStyleCnt="8">
        <dgm:presLayoutVars>
          <dgm:bulletEnabled val="1"/>
        </dgm:presLayoutVars>
      </dgm:prSet>
      <dgm:spPr/>
    </dgm:pt>
    <dgm:pt modelId="{49E191FA-E1DC-6841-B917-5FB0B30E13E4}" type="pres">
      <dgm:prSet presAssocID="{002E8AB7-2375-0E4A-93F2-1586BC0EB3A5}" presName="node" presStyleLbl="vennNode1" presStyleIdx="7" presStyleCnt="8">
        <dgm:presLayoutVars>
          <dgm:bulletEnabled val="1"/>
        </dgm:presLayoutVars>
      </dgm:prSet>
      <dgm:spPr/>
    </dgm:pt>
  </dgm:ptLst>
  <dgm:cxnLst>
    <dgm:cxn modelId="{049DC905-EF42-874F-AADB-7C41FBF18088}" srcId="{5F4CECB0-412F-CF4F-B835-D282624F8C22}" destId="{C4A11978-99AE-E74B-BCF4-C7AD7184C5D9}" srcOrd="0" destOrd="0" parTransId="{EB86DED5-3E9F-7140-8035-7A095BBC43B0}" sibTransId="{36828FF4-D22A-534E-9226-B9B937A65B9D}"/>
    <dgm:cxn modelId="{D2D95D06-DE62-F34A-9100-A94D0B716171}" type="presOf" srcId="{DC3AD46F-FAD3-6243-9A21-1425499ABE07}" destId="{9CF06531-01AB-C747-93E3-94D3C4F0E121}" srcOrd="0" destOrd="0" presId="urn:microsoft.com/office/officeart/2005/8/layout/radial3"/>
    <dgm:cxn modelId="{B9875E15-BB0C-E740-A49D-6B662C734FF4}" type="presOf" srcId="{46DC71D7-59AF-5749-8CEA-ED8E51E8961A}" destId="{AA7736A1-1BCF-4541-A550-3724728DB5ED}" srcOrd="0" destOrd="0" presId="urn:microsoft.com/office/officeart/2005/8/layout/radial3"/>
    <dgm:cxn modelId="{CDD52E21-F560-C44F-9216-128C44D85E6F}" srcId="{5F4CECB0-412F-CF4F-B835-D282624F8C22}" destId="{C836200B-0F92-DE4A-9E33-5AD5BB11FA62}" srcOrd="3" destOrd="0" parTransId="{61A7DFB0-7855-9B48-B451-E801537D4BFA}" sibTransId="{C2D82D01-CEA7-154D-9B1C-1C0B7B58FACC}"/>
    <dgm:cxn modelId="{B5977338-CA8B-1343-8556-5FFFDE6DCE3D}" type="presOf" srcId="{7F2C8C34-764E-1E4E-99B6-35D93D5BE46C}" destId="{06017D5F-20D4-1847-B192-FF31D20A7060}" srcOrd="0" destOrd="0" presId="urn:microsoft.com/office/officeart/2005/8/layout/radial3"/>
    <dgm:cxn modelId="{3B13F35B-07B8-F847-AC64-5417E4306C67}" type="presOf" srcId="{0FE6A4F3-26FB-6049-AC1E-D222D19BEE7D}" destId="{839CA415-4669-9E4A-8803-46ACF070EEB9}" srcOrd="0" destOrd="0" presId="urn:microsoft.com/office/officeart/2005/8/layout/radial3"/>
    <dgm:cxn modelId="{8E672861-C22D-EE4A-A323-3763667600F1}" type="presOf" srcId="{C4A11978-99AE-E74B-BCF4-C7AD7184C5D9}" destId="{FBA22B7F-1F31-E840-A0D3-7DDCCF742BC2}" srcOrd="0" destOrd="0" presId="urn:microsoft.com/office/officeart/2005/8/layout/radial3"/>
    <dgm:cxn modelId="{BAE1AB6E-929A-BA46-85D6-973495AC85F2}" srcId="{5F4CECB0-412F-CF4F-B835-D282624F8C22}" destId="{7F2C8C34-764E-1E4E-99B6-35D93D5BE46C}" srcOrd="4" destOrd="0" parTransId="{842DA7B6-DF2C-B846-9C93-3CCC6771665F}" sibTransId="{023C099A-AB98-1F4E-B43C-7F0794836B4F}"/>
    <dgm:cxn modelId="{9C1D8193-CBFA-E446-862A-C0FF46A5531B}" srcId="{0FE6A4F3-26FB-6049-AC1E-D222D19BEE7D}" destId="{5F4CECB0-412F-CF4F-B835-D282624F8C22}" srcOrd="0" destOrd="0" parTransId="{7AAC65B0-6AA4-6C49-B546-E9D62F98FA31}" sibTransId="{2154BC16-6B91-1248-B591-D58422BA47F0}"/>
    <dgm:cxn modelId="{B8081F98-F8E4-2445-92D4-60B64819940D}" type="presOf" srcId="{5F4CECB0-412F-CF4F-B835-D282624F8C22}" destId="{79160331-DE0A-1044-812D-A86111472797}" srcOrd="0" destOrd="0" presId="urn:microsoft.com/office/officeart/2005/8/layout/radial3"/>
    <dgm:cxn modelId="{838A0AB6-9A38-084A-8C7D-0793430726C1}" srcId="{5F4CECB0-412F-CF4F-B835-D282624F8C22}" destId="{9EC82BA0-0F62-B04A-992C-0C82348BB0A2}" srcOrd="2" destOrd="0" parTransId="{1EA2839E-EF52-F041-8C7D-5A381C20FFC9}" sibTransId="{D20B9385-E856-A948-83BF-CD406170AFEE}"/>
    <dgm:cxn modelId="{1CBE1EBB-A880-294D-B801-E64A2F1660D8}" type="presOf" srcId="{9EC82BA0-0F62-B04A-992C-0C82348BB0A2}" destId="{D5F7550F-2775-2943-812E-D0513BF9DFE7}" srcOrd="0" destOrd="0" presId="urn:microsoft.com/office/officeart/2005/8/layout/radial3"/>
    <dgm:cxn modelId="{B03B20C8-5D0F-7443-AAF6-18C604D41DD6}" type="presOf" srcId="{002E8AB7-2375-0E4A-93F2-1586BC0EB3A5}" destId="{49E191FA-E1DC-6841-B917-5FB0B30E13E4}" srcOrd="0" destOrd="0" presId="urn:microsoft.com/office/officeart/2005/8/layout/radial3"/>
    <dgm:cxn modelId="{1BF235D2-7995-044F-B023-09B024A34556}" srcId="{5F4CECB0-412F-CF4F-B835-D282624F8C22}" destId="{DC3AD46F-FAD3-6243-9A21-1425499ABE07}" srcOrd="5" destOrd="0" parTransId="{C40BDE18-C3B4-4042-A8DA-BACF2DEE63EC}" sibTransId="{249B0CCB-476A-C440-B113-9945104BD2F5}"/>
    <dgm:cxn modelId="{149DDFD4-1087-A547-A012-B36E6D7B7D17}" srcId="{5F4CECB0-412F-CF4F-B835-D282624F8C22}" destId="{46DC71D7-59AF-5749-8CEA-ED8E51E8961A}" srcOrd="1" destOrd="0" parTransId="{327FB088-7D26-DD45-B0CF-6A95B78C5ED9}" sibTransId="{2FB08C17-13F3-B644-A139-8389243314E0}"/>
    <dgm:cxn modelId="{0E1441DB-CE74-6641-B085-A666201990FC}" type="presOf" srcId="{C836200B-0F92-DE4A-9E33-5AD5BB11FA62}" destId="{52274CB7-F10D-DB44-A4D4-D30960F706DD}" srcOrd="0" destOrd="0" presId="urn:microsoft.com/office/officeart/2005/8/layout/radial3"/>
    <dgm:cxn modelId="{31F569E5-AD05-514B-84C4-BAD0297AD4DE}" srcId="{5F4CECB0-412F-CF4F-B835-D282624F8C22}" destId="{002E8AB7-2375-0E4A-93F2-1586BC0EB3A5}" srcOrd="6" destOrd="0" parTransId="{C0AE4D5E-1FB5-854D-A225-5AB2DD0BDC67}" sibTransId="{89FD0E6A-281E-2F4E-A25A-CB6007D29FBF}"/>
    <dgm:cxn modelId="{427D1132-A2CD-844F-896B-4D800D3F6798}" type="presParOf" srcId="{839CA415-4669-9E4A-8803-46ACF070EEB9}" destId="{B7BD68DE-3D31-A240-87E5-5A0664FF83BB}" srcOrd="0" destOrd="0" presId="urn:microsoft.com/office/officeart/2005/8/layout/radial3"/>
    <dgm:cxn modelId="{FCBC06C7-1712-9E4C-A16E-BBA77DF449BD}" type="presParOf" srcId="{B7BD68DE-3D31-A240-87E5-5A0664FF83BB}" destId="{79160331-DE0A-1044-812D-A86111472797}" srcOrd="0" destOrd="0" presId="urn:microsoft.com/office/officeart/2005/8/layout/radial3"/>
    <dgm:cxn modelId="{605C7357-0A75-5F48-978E-D5B661FE6030}" type="presParOf" srcId="{B7BD68DE-3D31-A240-87E5-5A0664FF83BB}" destId="{FBA22B7F-1F31-E840-A0D3-7DDCCF742BC2}" srcOrd="1" destOrd="0" presId="urn:microsoft.com/office/officeart/2005/8/layout/radial3"/>
    <dgm:cxn modelId="{7EF7CF29-B648-6044-9A65-CEC521F24AFB}" type="presParOf" srcId="{B7BD68DE-3D31-A240-87E5-5A0664FF83BB}" destId="{AA7736A1-1BCF-4541-A550-3724728DB5ED}" srcOrd="2" destOrd="0" presId="urn:microsoft.com/office/officeart/2005/8/layout/radial3"/>
    <dgm:cxn modelId="{CE9A7B48-AAD9-4C4D-AD79-7E00F65884F6}" type="presParOf" srcId="{B7BD68DE-3D31-A240-87E5-5A0664FF83BB}" destId="{D5F7550F-2775-2943-812E-D0513BF9DFE7}" srcOrd="3" destOrd="0" presId="urn:microsoft.com/office/officeart/2005/8/layout/radial3"/>
    <dgm:cxn modelId="{DBBC63AD-762F-5140-BD45-A6C3AD30AA3F}" type="presParOf" srcId="{B7BD68DE-3D31-A240-87E5-5A0664FF83BB}" destId="{52274CB7-F10D-DB44-A4D4-D30960F706DD}" srcOrd="4" destOrd="0" presId="urn:microsoft.com/office/officeart/2005/8/layout/radial3"/>
    <dgm:cxn modelId="{3C00ABCA-5C4A-B248-9850-F61B708E38F4}" type="presParOf" srcId="{B7BD68DE-3D31-A240-87E5-5A0664FF83BB}" destId="{06017D5F-20D4-1847-B192-FF31D20A7060}" srcOrd="5" destOrd="0" presId="urn:microsoft.com/office/officeart/2005/8/layout/radial3"/>
    <dgm:cxn modelId="{D8357DE7-AB97-A049-86D5-DA3BD0E51A39}" type="presParOf" srcId="{B7BD68DE-3D31-A240-87E5-5A0664FF83BB}" destId="{9CF06531-01AB-C747-93E3-94D3C4F0E121}" srcOrd="6" destOrd="0" presId="urn:microsoft.com/office/officeart/2005/8/layout/radial3"/>
    <dgm:cxn modelId="{3E885255-3213-E34C-8863-5D659CBCD5BE}" type="presParOf" srcId="{B7BD68DE-3D31-A240-87E5-5A0664FF83BB}" destId="{49E191FA-E1DC-6841-B917-5FB0B30E13E4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9D39D8-64D0-C64A-A7D1-1534E7E9D619}" type="doc">
      <dgm:prSet loTypeId="urn:microsoft.com/office/officeart/2005/8/layout/cycle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D2FFBE-AFFE-E44A-A9A0-16A960D30AEB}">
      <dgm:prSet phldrT="[Text]"/>
      <dgm:spPr/>
      <dgm:t>
        <a:bodyPr/>
        <a:lstStyle/>
        <a:p>
          <a:r>
            <a:rPr lang="en-US" dirty="0"/>
            <a:t>Encoding </a:t>
          </a:r>
        </a:p>
      </dgm:t>
    </dgm:pt>
    <dgm:pt modelId="{8A3E15BA-C322-8A49-A965-A2DD2F572155}" type="parTrans" cxnId="{3ECE5D71-4D03-E34E-984F-021B487F98D3}">
      <dgm:prSet/>
      <dgm:spPr/>
      <dgm:t>
        <a:bodyPr/>
        <a:lstStyle/>
        <a:p>
          <a:endParaRPr lang="en-US"/>
        </a:p>
      </dgm:t>
    </dgm:pt>
    <dgm:pt modelId="{A9A7566E-D8FA-2949-A539-CC2A7103FD96}" type="sibTrans" cxnId="{3ECE5D71-4D03-E34E-984F-021B487F98D3}">
      <dgm:prSet/>
      <dgm:spPr/>
      <dgm:t>
        <a:bodyPr/>
        <a:lstStyle/>
        <a:p>
          <a:endParaRPr lang="en-US"/>
        </a:p>
      </dgm:t>
    </dgm:pt>
    <dgm:pt modelId="{F26DD819-8404-7842-A29E-694ABEDC39E0}">
      <dgm:prSet phldrT="[Text]"/>
      <dgm:spPr/>
      <dgm:t>
        <a:bodyPr/>
        <a:lstStyle/>
        <a:p>
          <a:r>
            <a:rPr lang="en-US" dirty="0" err="1"/>
            <a:t>Kurangnya</a:t>
          </a:r>
          <a:r>
            <a:rPr lang="en-US" dirty="0"/>
            <a:t> </a:t>
          </a:r>
          <a:r>
            <a:rPr lang="en-US" dirty="0" err="1"/>
            <a:t>pemahaman</a:t>
          </a:r>
          <a:r>
            <a:rPr lang="en-US" dirty="0"/>
            <a:t> </a:t>
          </a:r>
          <a:r>
            <a:rPr lang="en-US" dirty="0" err="1"/>
            <a:t>ttg</a:t>
          </a:r>
          <a:r>
            <a:rPr lang="en-US" dirty="0"/>
            <a:t> </a:t>
          </a:r>
          <a:r>
            <a:rPr lang="en-US" dirty="0" err="1"/>
            <a:t>objek</a:t>
          </a:r>
          <a:r>
            <a:rPr lang="en-US" dirty="0"/>
            <a:t> </a:t>
          </a:r>
          <a:r>
            <a:rPr lang="en-US" dirty="0" err="1"/>
            <a:t>pembicaaran</a:t>
          </a:r>
          <a:endParaRPr lang="en-US" dirty="0"/>
        </a:p>
      </dgm:t>
    </dgm:pt>
    <dgm:pt modelId="{D9981D85-5609-FB4F-AB33-9AD96B95701B}" type="parTrans" cxnId="{21D9876C-0EEB-C248-A4C5-DFAADD4532E9}">
      <dgm:prSet/>
      <dgm:spPr/>
      <dgm:t>
        <a:bodyPr/>
        <a:lstStyle/>
        <a:p>
          <a:endParaRPr lang="en-US"/>
        </a:p>
      </dgm:t>
    </dgm:pt>
    <dgm:pt modelId="{E75859B4-3DAB-6141-AF8E-4C796C2A3EC3}" type="sibTrans" cxnId="{21D9876C-0EEB-C248-A4C5-DFAADD4532E9}">
      <dgm:prSet/>
      <dgm:spPr/>
      <dgm:t>
        <a:bodyPr/>
        <a:lstStyle/>
        <a:p>
          <a:endParaRPr lang="en-US"/>
        </a:p>
      </dgm:t>
    </dgm:pt>
    <dgm:pt modelId="{CD724662-4B9F-CD49-A338-86EBE9A2A7FF}">
      <dgm:prSet phldrT="[Text]"/>
      <dgm:spPr/>
      <dgm:t>
        <a:bodyPr/>
        <a:lstStyle/>
        <a:p>
          <a:r>
            <a:rPr lang="en-US" dirty="0"/>
            <a:t>Transmitting </a:t>
          </a:r>
        </a:p>
      </dgm:t>
    </dgm:pt>
    <dgm:pt modelId="{A8D23288-8EF2-E843-9246-4C506923F888}" type="parTrans" cxnId="{D9FDA087-145C-9C48-944D-D73794A03C42}">
      <dgm:prSet/>
      <dgm:spPr/>
      <dgm:t>
        <a:bodyPr/>
        <a:lstStyle/>
        <a:p>
          <a:endParaRPr lang="en-US"/>
        </a:p>
      </dgm:t>
    </dgm:pt>
    <dgm:pt modelId="{7DDFCAEC-0EF0-6F44-9AA4-09EEF1E39047}" type="sibTrans" cxnId="{D9FDA087-145C-9C48-944D-D73794A03C42}">
      <dgm:prSet/>
      <dgm:spPr/>
      <dgm:t>
        <a:bodyPr/>
        <a:lstStyle/>
        <a:p>
          <a:endParaRPr lang="en-US"/>
        </a:p>
      </dgm:t>
    </dgm:pt>
    <dgm:pt modelId="{915A124F-0C22-734A-9E3D-45DB6E20DFA0}">
      <dgm:prSet phldrT="[Text]"/>
      <dgm:spPr/>
      <dgm:t>
        <a:bodyPr/>
        <a:lstStyle/>
        <a:p>
          <a:r>
            <a:rPr lang="en-US" dirty="0" err="1"/>
            <a:t>Distraksi</a:t>
          </a:r>
          <a:endParaRPr lang="en-US" dirty="0"/>
        </a:p>
      </dgm:t>
    </dgm:pt>
    <dgm:pt modelId="{DD080627-E8C3-2649-B555-FC0F09808D1A}" type="parTrans" cxnId="{4C1E90F7-57BB-8D4B-9634-83C71BF11851}">
      <dgm:prSet/>
      <dgm:spPr/>
      <dgm:t>
        <a:bodyPr/>
        <a:lstStyle/>
        <a:p>
          <a:endParaRPr lang="en-US"/>
        </a:p>
      </dgm:t>
    </dgm:pt>
    <dgm:pt modelId="{3BB59649-7ACF-ED4F-A919-428A3E8DC861}" type="sibTrans" cxnId="{4C1E90F7-57BB-8D4B-9634-83C71BF11851}">
      <dgm:prSet/>
      <dgm:spPr/>
      <dgm:t>
        <a:bodyPr/>
        <a:lstStyle/>
        <a:p>
          <a:endParaRPr lang="en-US"/>
        </a:p>
      </dgm:t>
    </dgm:pt>
    <dgm:pt modelId="{F5E74946-7758-D14E-8152-A0583CC77822}">
      <dgm:prSet phldrT="[Text]"/>
      <dgm:spPr/>
      <dgm:t>
        <a:bodyPr/>
        <a:lstStyle/>
        <a:p>
          <a:r>
            <a:rPr lang="en-US" dirty="0"/>
            <a:t>Decoding</a:t>
          </a:r>
        </a:p>
      </dgm:t>
    </dgm:pt>
    <dgm:pt modelId="{8E8DBC66-231B-E04B-AD0F-E7BFE23E5030}" type="parTrans" cxnId="{B15D7FC6-BBB9-EA4D-BA6E-DBA2A0793C41}">
      <dgm:prSet/>
      <dgm:spPr/>
      <dgm:t>
        <a:bodyPr/>
        <a:lstStyle/>
        <a:p>
          <a:endParaRPr lang="en-US"/>
        </a:p>
      </dgm:t>
    </dgm:pt>
    <dgm:pt modelId="{70A16C75-D160-EF46-A93B-4ED5F1171251}" type="sibTrans" cxnId="{B15D7FC6-BBB9-EA4D-BA6E-DBA2A0793C41}">
      <dgm:prSet/>
      <dgm:spPr/>
      <dgm:t>
        <a:bodyPr/>
        <a:lstStyle/>
        <a:p>
          <a:endParaRPr lang="en-US"/>
        </a:p>
      </dgm:t>
    </dgm:pt>
    <dgm:pt modelId="{98D85D27-A304-D544-8344-6D0DDB80E613}">
      <dgm:prSet phldrT="[Text]"/>
      <dgm:spPr/>
      <dgm:t>
        <a:bodyPr/>
        <a:lstStyle/>
        <a:p>
          <a:r>
            <a:rPr lang="en-US" dirty="0" err="1"/>
            <a:t>Objek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menarik</a:t>
          </a:r>
          <a:r>
            <a:rPr lang="en-US" dirty="0"/>
            <a:t> </a:t>
          </a:r>
          <a:r>
            <a:rPr lang="en-US" dirty="0" err="1"/>
            <a:t>bagi</a:t>
          </a:r>
          <a:r>
            <a:rPr lang="en-US" dirty="0"/>
            <a:t> </a:t>
          </a:r>
          <a:r>
            <a:rPr lang="en-US" dirty="0" err="1"/>
            <a:t>penerima</a:t>
          </a:r>
          <a:endParaRPr lang="en-US" dirty="0"/>
        </a:p>
      </dgm:t>
    </dgm:pt>
    <dgm:pt modelId="{2E2FD57F-AAAE-7B4E-B1FD-7E2EA1971AD0}" type="parTrans" cxnId="{2FD5E53C-C1AE-1F4C-849D-C9D4F1145046}">
      <dgm:prSet/>
      <dgm:spPr/>
      <dgm:t>
        <a:bodyPr/>
        <a:lstStyle/>
        <a:p>
          <a:endParaRPr lang="en-US"/>
        </a:p>
      </dgm:t>
    </dgm:pt>
    <dgm:pt modelId="{58016913-3C48-7A47-BE45-2B99E9AE24AB}" type="sibTrans" cxnId="{2FD5E53C-C1AE-1F4C-849D-C9D4F1145046}">
      <dgm:prSet/>
      <dgm:spPr/>
      <dgm:t>
        <a:bodyPr/>
        <a:lstStyle/>
        <a:p>
          <a:endParaRPr lang="en-US"/>
        </a:p>
      </dgm:t>
    </dgm:pt>
    <dgm:pt modelId="{7B8861CB-BB3E-1F42-A583-4E3C85F6B6CD}">
      <dgm:prSet phldrT="[Text]"/>
      <dgm:spPr/>
      <dgm:t>
        <a:bodyPr/>
        <a:lstStyle/>
        <a:p>
          <a:r>
            <a:rPr lang="en-US" dirty="0"/>
            <a:t>Responding</a:t>
          </a:r>
        </a:p>
      </dgm:t>
    </dgm:pt>
    <dgm:pt modelId="{3F62E4C0-6716-5E4B-B9F3-D5DCC7102203}" type="parTrans" cxnId="{881469A4-A5D7-E040-B7C1-309E1EBA3EAD}">
      <dgm:prSet/>
      <dgm:spPr/>
      <dgm:t>
        <a:bodyPr/>
        <a:lstStyle/>
        <a:p>
          <a:endParaRPr lang="en-US"/>
        </a:p>
      </dgm:t>
    </dgm:pt>
    <dgm:pt modelId="{AD0B1F2D-A753-904F-87AD-721CBA3BB4C7}" type="sibTrans" cxnId="{881469A4-A5D7-E040-B7C1-309E1EBA3EAD}">
      <dgm:prSet/>
      <dgm:spPr/>
      <dgm:t>
        <a:bodyPr/>
        <a:lstStyle/>
        <a:p>
          <a:endParaRPr lang="en-US"/>
        </a:p>
      </dgm:t>
    </dgm:pt>
    <dgm:pt modelId="{577AFD68-B05F-B941-AC2A-ABF9EBAE7227}">
      <dgm:prSet phldrT="[Text]"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masukan</a:t>
          </a:r>
          <a:endParaRPr lang="en-US" dirty="0"/>
        </a:p>
      </dgm:t>
    </dgm:pt>
    <dgm:pt modelId="{A5673A6B-E18C-6A4F-8165-124002104F66}" type="parTrans" cxnId="{CCAC2A20-6075-CF4B-8591-02267DBA438E}">
      <dgm:prSet/>
      <dgm:spPr/>
      <dgm:t>
        <a:bodyPr/>
        <a:lstStyle/>
        <a:p>
          <a:endParaRPr lang="en-US"/>
        </a:p>
      </dgm:t>
    </dgm:pt>
    <dgm:pt modelId="{F151DB47-BB22-6049-B1D6-BAFFC35E4B5D}" type="sibTrans" cxnId="{CCAC2A20-6075-CF4B-8591-02267DBA438E}">
      <dgm:prSet/>
      <dgm:spPr/>
      <dgm:t>
        <a:bodyPr/>
        <a:lstStyle/>
        <a:p>
          <a:endParaRPr lang="en-US"/>
        </a:p>
      </dgm:t>
    </dgm:pt>
    <dgm:pt modelId="{95A7D1BD-D0E6-0949-A6A6-3E969F713E6E}">
      <dgm:prSet phldrT="[Text]"/>
      <dgm:spPr/>
      <dgm:t>
        <a:bodyPr/>
        <a:lstStyle/>
        <a:p>
          <a:r>
            <a:rPr lang="en-US" dirty="0" err="1"/>
            <a:t>Kurang</a:t>
          </a:r>
          <a:r>
            <a:rPr lang="en-US" dirty="0"/>
            <a:t> </a:t>
          </a:r>
          <a:r>
            <a:rPr lang="en-US" dirty="0" err="1"/>
            <a:t>Percaya</a:t>
          </a:r>
          <a:r>
            <a:rPr lang="en-US" dirty="0"/>
            <a:t> </a:t>
          </a:r>
          <a:r>
            <a:rPr lang="en-US" dirty="0" err="1"/>
            <a:t>diri</a:t>
          </a:r>
          <a:endParaRPr lang="en-US" dirty="0"/>
        </a:p>
      </dgm:t>
    </dgm:pt>
    <dgm:pt modelId="{39F34DC3-494B-514A-B3F5-822939273737}" type="parTrans" cxnId="{BC4B6BDE-62B2-9F48-A4DC-13BA76A4035A}">
      <dgm:prSet/>
      <dgm:spPr/>
      <dgm:t>
        <a:bodyPr/>
        <a:lstStyle/>
        <a:p>
          <a:endParaRPr lang="en-US"/>
        </a:p>
      </dgm:t>
    </dgm:pt>
    <dgm:pt modelId="{398F347F-F398-C64A-867C-6A7609440C6B}" type="sibTrans" cxnId="{BC4B6BDE-62B2-9F48-A4DC-13BA76A4035A}">
      <dgm:prSet/>
      <dgm:spPr/>
      <dgm:t>
        <a:bodyPr/>
        <a:lstStyle/>
        <a:p>
          <a:endParaRPr lang="en-US"/>
        </a:p>
      </dgm:t>
    </dgm:pt>
    <dgm:pt modelId="{47CA771D-B148-A542-9307-782AE75BABD9}">
      <dgm:prSet phldrT="[Text]"/>
      <dgm:spPr/>
      <dgm:t>
        <a:bodyPr/>
        <a:lstStyle/>
        <a:p>
          <a:r>
            <a:rPr lang="en-US" dirty="0" err="1"/>
            <a:t>Kurang</a:t>
          </a:r>
          <a:r>
            <a:rPr lang="en-US" dirty="0"/>
            <a:t> </a:t>
          </a:r>
          <a:r>
            <a:rPr lang="en-US" dirty="0" err="1"/>
            <a:t>kemampuan</a:t>
          </a:r>
          <a:r>
            <a:rPr lang="en-US" dirty="0"/>
            <a:t> </a:t>
          </a:r>
          <a:r>
            <a:rPr lang="en-US" dirty="0" err="1"/>
            <a:t>komunikasi</a:t>
          </a:r>
          <a:endParaRPr lang="en-US" dirty="0"/>
        </a:p>
      </dgm:t>
    </dgm:pt>
    <dgm:pt modelId="{41F7CBDC-F9B1-D545-B2E7-8D52CF96F92D}" type="parTrans" cxnId="{C7CD3A5F-A127-354A-BB34-43DFCA062DF2}">
      <dgm:prSet/>
      <dgm:spPr/>
      <dgm:t>
        <a:bodyPr/>
        <a:lstStyle/>
        <a:p>
          <a:endParaRPr lang="en-US"/>
        </a:p>
      </dgm:t>
    </dgm:pt>
    <dgm:pt modelId="{28992B02-A191-C849-8B29-22F333FA886D}" type="sibTrans" cxnId="{C7CD3A5F-A127-354A-BB34-43DFCA062DF2}">
      <dgm:prSet/>
      <dgm:spPr/>
      <dgm:t>
        <a:bodyPr/>
        <a:lstStyle/>
        <a:p>
          <a:endParaRPr lang="en-US"/>
        </a:p>
      </dgm:t>
    </dgm:pt>
    <dgm:pt modelId="{19B7FD97-E0C6-184E-9D5D-3256714ABEA6}">
      <dgm:prSet phldrT="[Text]"/>
      <dgm:spPr/>
      <dgm:t>
        <a:bodyPr/>
        <a:lstStyle/>
        <a:p>
          <a:r>
            <a:rPr lang="en-US" dirty="0" err="1"/>
            <a:t>Hambatan</a:t>
          </a:r>
          <a:r>
            <a:rPr lang="en-US" dirty="0"/>
            <a:t> </a:t>
          </a:r>
          <a:r>
            <a:rPr lang="en-US" dirty="0" err="1"/>
            <a:t>perangkat</a:t>
          </a:r>
          <a:endParaRPr lang="en-US" dirty="0"/>
        </a:p>
      </dgm:t>
    </dgm:pt>
    <dgm:pt modelId="{B3B4EAE5-9D20-6346-B254-F0DD21A82277}" type="parTrans" cxnId="{677346F3-0A04-3D44-B2E0-C326F759E244}">
      <dgm:prSet/>
      <dgm:spPr/>
      <dgm:t>
        <a:bodyPr/>
        <a:lstStyle/>
        <a:p>
          <a:endParaRPr lang="en-US"/>
        </a:p>
      </dgm:t>
    </dgm:pt>
    <dgm:pt modelId="{C62D889F-8A91-954B-96EE-56DB7C3C23FF}" type="sibTrans" cxnId="{677346F3-0A04-3D44-B2E0-C326F759E244}">
      <dgm:prSet/>
      <dgm:spPr/>
      <dgm:t>
        <a:bodyPr/>
        <a:lstStyle/>
        <a:p>
          <a:endParaRPr lang="en-US"/>
        </a:p>
      </dgm:t>
    </dgm:pt>
    <dgm:pt modelId="{DA872FE5-E94B-9347-8F6B-FCE8DEBEF91A}">
      <dgm:prSet phldrT="[Text]"/>
      <dgm:spPr/>
      <dgm:t>
        <a:bodyPr/>
        <a:lstStyle/>
        <a:p>
          <a:r>
            <a:rPr lang="en-US" dirty="0" err="1"/>
            <a:t>Kurang</a:t>
          </a:r>
          <a:r>
            <a:rPr lang="en-US" dirty="0"/>
            <a:t> </a:t>
          </a:r>
          <a:r>
            <a:rPr lang="en-US" dirty="0" err="1"/>
            <a:t>ipemahaman</a:t>
          </a:r>
          <a:endParaRPr lang="en-US" dirty="0"/>
        </a:p>
      </dgm:t>
    </dgm:pt>
    <dgm:pt modelId="{FCADAB41-4BED-E049-8FB3-4D171CB8A6EA}" type="parTrans" cxnId="{66E73612-C571-4C46-9224-58AF69AC605C}">
      <dgm:prSet/>
      <dgm:spPr/>
      <dgm:t>
        <a:bodyPr/>
        <a:lstStyle/>
        <a:p>
          <a:endParaRPr lang="en-US"/>
        </a:p>
      </dgm:t>
    </dgm:pt>
    <dgm:pt modelId="{C97B51FD-75D8-1D4A-A101-CEB90607C1F8}" type="sibTrans" cxnId="{66E73612-C571-4C46-9224-58AF69AC605C}">
      <dgm:prSet/>
      <dgm:spPr/>
      <dgm:t>
        <a:bodyPr/>
        <a:lstStyle/>
        <a:p>
          <a:endParaRPr lang="en-US"/>
        </a:p>
      </dgm:t>
    </dgm:pt>
    <dgm:pt modelId="{0C5718E5-B8C9-3947-87D9-AB8A9BC4B10B}">
      <dgm:prSet phldrT="[Text]"/>
      <dgm:spPr/>
      <dgm:t>
        <a:bodyPr/>
        <a:lstStyle/>
        <a:p>
          <a:r>
            <a:rPr lang="en-US" dirty="0" err="1"/>
            <a:t>Kurang</a:t>
          </a:r>
          <a:r>
            <a:rPr lang="en-US" dirty="0"/>
            <a:t> </a:t>
          </a:r>
          <a:r>
            <a:rPr lang="en-US" dirty="0" err="1"/>
            <a:t>kemampuan</a:t>
          </a:r>
          <a:r>
            <a:rPr lang="en-US" dirty="0"/>
            <a:t> </a:t>
          </a:r>
          <a:r>
            <a:rPr lang="en-US" dirty="0" err="1"/>
            <a:t>berkomunikasi</a:t>
          </a:r>
          <a:endParaRPr lang="en-US" dirty="0"/>
        </a:p>
      </dgm:t>
    </dgm:pt>
    <dgm:pt modelId="{8EB88BD8-086D-A843-A225-7217D3A2477C}" type="parTrans" cxnId="{8D4C3E60-36A2-EE43-AC5C-03B634616D16}">
      <dgm:prSet/>
      <dgm:spPr/>
      <dgm:t>
        <a:bodyPr/>
        <a:lstStyle/>
        <a:p>
          <a:endParaRPr lang="en-US"/>
        </a:p>
      </dgm:t>
    </dgm:pt>
    <dgm:pt modelId="{F7069F7D-BEF9-1748-AA5F-B6742C7F11F5}" type="sibTrans" cxnId="{8D4C3E60-36A2-EE43-AC5C-03B634616D16}">
      <dgm:prSet/>
      <dgm:spPr/>
      <dgm:t>
        <a:bodyPr/>
        <a:lstStyle/>
        <a:p>
          <a:endParaRPr lang="en-US"/>
        </a:p>
      </dgm:t>
    </dgm:pt>
    <dgm:pt modelId="{0449DC99-D8F7-0B48-A13C-D44900B5CD13}">
      <dgm:prSet phldrT="[Text]"/>
      <dgm:spPr/>
      <dgm:t>
        <a:bodyPr/>
        <a:lstStyle/>
        <a:p>
          <a:r>
            <a:rPr lang="en-US" dirty="0" err="1"/>
            <a:t>Masukan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cukup</a:t>
          </a:r>
          <a:endParaRPr lang="en-US" dirty="0"/>
        </a:p>
      </dgm:t>
    </dgm:pt>
    <dgm:pt modelId="{EE0DFA6D-8806-EF43-91E9-9EA528871D85}" type="parTrans" cxnId="{614B19B4-56FA-3F44-A23E-BAC5C64327C7}">
      <dgm:prSet/>
      <dgm:spPr/>
      <dgm:t>
        <a:bodyPr/>
        <a:lstStyle/>
        <a:p>
          <a:endParaRPr lang="en-US"/>
        </a:p>
      </dgm:t>
    </dgm:pt>
    <dgm:pt modelId="{C1C7C068-7791-2543-94E3-372C9052651E}" type="sibTrans" cxnId="{614B19B4-56FA-3F44-A23E-BAC5C64327C7}">
      <dgm:prSet/>
      <dgm:spPr/>
      <dgm:t>
        <a:bodyPr/>
        <a:lstStyle/>
        <a:p>
          <a:endParaRPr lang="en-US"/>
        </a:p>
      </dgm:t>
    </dgm:pt>
    <dgm:pt modelId="{0C3BB373-7BF5-3443-B64D-A7C1B9701759}">
      <dgm:prSet phldrT="[Text]"/>
      <dgm:spPr/>
      <dgm:t>
        <a:bodyPr/>
        <a:lstStyle/>
        <a:p>
          <a:r>
            <a:rPr lang="en-US" dirty="0"/>
            <a:t>Proses </a:t>
          </a:r>
          <a:r>
            <a:rPr lang="en-US" dirty="0" err="1"/>
            <a:t>komunikasi</a:t>
          </a:r>
          <a:r>
            <a:rPr lang="en-US" dirty="0"/>
            <a:t> </a:t>
          </a:r>
          <a:r>
            <a:rPr lang="en-US" dirty="0" err="1"/>
            <a:t>terlalu</a:t>
          </a:r>
          <a:r>
            <a:rPr lang="en-US" dirty="0"/>
            <a:t> </a:t>
          </a:r>
          <a:r>
            <a:rPr lang="en-US" dirty="0" err="1"/>
            <a:t>panjang</a:t>
          </a:r>
          <a:endParaRPr lang="en-US" dirty="0"/>
        </a:p>
      </dgm:t>
    </dgm:pt>
    <dgm:pt modelId="{BE2E8C77-6639-8848-B44A-7B177074644B}" type="parTrans" cxnId="{8CB31B5C-710A-F547-ABCA-FD0AC2F4D5E9}">
      <dgm:prSet/>
      <dgm:spPr/>
      <dgm:t>
        <a:bodyPr/>
        <a:lstStyle/>
        <a:p>
          <a:endParaRPr lang="en-US"/>
        </a:p>
      </dgm:t>
    </dgm:pt>
    <dgm:pt modelId="{D42E5D4D-2889-D141-B4BC-1492EFD36A2F}" type="sibTrans" cxnId="{8CB31B5C-710A-F547-ABCA-FD0AC2F4D5E9}">
      <dgm:prSet/>
      <dgm:spPr/>
      <dgm:t>
        <a:bodyPr/>
        <a:lstStyle/>
        <a:p>
          <a:endParaRPr lang="en-US"/>
        </a:p>
      </dgm:t>
    </dgm:pt>
    <dgm:pt modelId="{88130ADD-50E6-6F4C-80B3-8A215266F5D1}" type="pres">
      <dgm:prSet presAssocID="{DE9D39D8-64D0-C64A-A7D1-1534E7E9D61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6D0464F8-F2E3-C04E-8906-36AA934FD7AC}" type="pres">
      <dgm:prSet presAssocID="{DE9D39D8-64D0-C64A-A7D1-1534E7E9D619}" presName="children" presStyleCnt="0"/>
      <dgm:spPr/>
    </dgm:pt>
    <dgm:pt modelId="{3CF5A51F-E908-2949-B127-C96BF2EAC5FB}" type="pres">
      <dgm:prSet presAssocID="{DE9D39D8-64D0-C64A-A7D1-1534E7E9D619}" presName="child1group" presStyleCnt="0"/>
      <dgm:spPr/>
    </dgm:pt>
    <dgm:pt modelId="{0A551344-3785-8548-B6E7-326D8A9FD82F}" type="pres">
      <dgm:prSet presAssocID="{DE9D39D8-64D0-C64A-A7D1-1534E7E9D619}" presName="child1" presStyleLbl="bgAcc1" presStyleIdx="0" presStyleCnt="4"/>
      <dgm:spPr/>
    </dgm:pt>
    <dgm:pt modelId="{556AA9DE-A493-4740-AB0A-ADC0816019F1}" type="pres">
      <dgm:prSet presAssocID="{DE9D39D8-64D0-C64A-A7D1-1534E7E9D619}" presName="child1Text" presStyleLbl="bgAcc1" presStyleIdx="0" presStyleCnt="4">
        <dgm:presLayoutVars>
          <dgm:bulletEnabled val="1"/>
        </dgm:presLayoutVars>
      </dgm:prSet>
      <dgm:spPr/>
    </dgm:pt>
    <dgm:pt modelId="{43B38BAA-EF31-F741-A620-9E07E4B6581B}" type="pres">
      <dgm:prSet presAssocID="{DE9D39D8-64D0-C64A-A7D1-1534E7E9D619}" presName="child2group" presStyleCnt="0"/>
      <dgm:spPr/>
    </dgm:pt>
    <dgm:pt modelId="{2404E864-36D1-EC41-A0CF-12246972A0EC}" type="pres">
      <dgm:prSet presAssocID="{DE9D39D8-64D0-C64A-A7D1-1534E7E9D619}" presName="child2" presStyleLbl="bgAcc1" presStyleIdx="1" presStyleCnt="4"/>
      <dgm:spPr/>
    </dgm:pt>
    <dgm:pt modelId="{FED8D500-CF2B-3A4D-ABA1-DD6023967FEF}" type="pres">
      <dgm:prSet presAssocID="{DE9D39D8-64D0-C64A-A7D1-1534E7E9D619}" presName="child2Text" presStyleLbl="bgAcc1" presStyleIdx="1" presStyleCnt="4">
        <dgm:presLayoutVars>
          <dgm:bulletEnabled val="1"/>
        </dgm:presLayoutVars>
      </dgm:prSet>
      <dgm:spPr/>
    </dgm:pt>
    <dgm:pt modelId="{8EB08820-ED80-BF49-A4A1-473BC5AABA1D}" type="pres">
      <dgm:prSet presAssocID="{DE9D39D8-64D0-C64A-A7D1-1534E7E9D619}" presName="child3group" presStyleCnt="0"/>
      <dgm:spPr/>
    </dgm:pt>
    <dgm:pt modelId="{88C99CE0-2C94-914B-B578-89B8E32E4B72}" type="pres">
      <dgm:prSet presAssocID="{DE9D39D8-64D0-C64A-A7D1-1534E7E9D619}" presName="child3" presStyleLbl="bgAcc1" presStyleIdx="2" presStyleCnt="4"/>
      <dgm:spPr/>
    </dgm:pt>
    <dgm:pt modelId="{8654F3B6-38F3-A848-862A-2B2F5B63803F}" type="pres">
      <dgm:prSet presAssocID="{DE9D39D8-64D0-C64A-A7D1-1534E7E9D619}" presName="child3Text" presStyleLbl="bgAcc1" presStyleIdx="2" presStyleCnt="4">
        <dgm:presLayoutVars>
          <dgm:bulletEnabled val="1"/>
        </dgm:presLayoutVars>
      </dgm:prSet>
      <dgm:spPr/>
    </dgm:pt>
    <dgm:pt modelId="{987726BC-4395-D046-9438-01664658FA4B}" type="pres">
      <dgm:prSet presAssocID="{DE9D39D8-64D0-C64A-A7D1-1534E7E9D619}" presName="child4group" presStyleCnt="0"/>
      <dgm:spPr/>
    </dgm:pt>
    <dgm:pt modelId="{BC879E8F-C798-414C-AE46-9C615B461AD8}" type="pres">
      <dgm:prSet presAssocID="{DE9D39D8-64D0-C64A-A7D1-1534E7E9D619}" presName="child4" presStyleLbl="bgAcc1" presStyleIdx="3" presStyleCnt="4"/>
      <dgm:spPr/>
    </dgm:pt>
    <dgm:pt modelId="{C28A05DA-995F-934C-8DAF-A99145B4FAFF}" type="pres">
      <dgm:prSet presAssocID="{DE9D39D8-64D0-C64A-A7D1-1534E7E9D619}" presName="child4Text" presStyleLbl="bgAcc1" presStyleIdx="3" presStyleCnt="4">
        <dgm:presLayoutVars>
          <dgm:bulletEnabled val="1"/>
        </dgm:presLayoutVars>
      </dgm:prSet>
      <dgm:spPr/>
    </dgm:pt>
    <dgm:pt modelId="{3E6F0559-70FB-2A44-A715-F23D1132ADF1}" type="pres">
      <dgm:prSet presAssocID="{DE9D39D8-64D0-C64A-A7D1-1534E7E9D619}" presName="childPlaceholder" presStyleCnt="0"/>
      <dgm:spPr/>
    </dgm:pt>
    <dgm:pt modelId="{5A42AEC6-0BBE-F44D-AE8B-F00D9C4F19F0}" type="pres">
      <dgm:prSet presAssocID="{DE9D39D8-64D0-C64A-A7D1-1534E7E9D619}" presName="circle" presStyleCnt="0"/>
      <dgm:spPr/>
    </dgm:pt>
    <dgm:pt modelId="{67BCFE11-B97F-FD47-AC29-020C3D7A9957}" type="pres">
      <dgm:prSet presAssocID="{DE9D39D8-64D0-C64A-A7D1-1534E7E9D61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C222A63-50B6-AE45-B9C8-F0F066EA74ED}" type="pres">
      <dgm:prSet presAssocID="{DE9D39D8-64D0-C64A-A7D1-1534E7E9D61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35C5117E-BBFD-EE4D-A36E-E3F57FE04007}" type="pres">
      <dgm:prSet presAssocID="{DE9D39D8-64D0-C64A-A7D1-1534E7E9D61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B00943E0-3646-C443-864D-F68080AF697A}" type="pres">
      <dgm:prSet presAssocID="{DE9D39D8-64D0-C64A-A7D1-1534E7E9D61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7E4229F5-0A0F-AC47-967E-9642DD8C7CBE}" type="pres">
      <dgm:prSet presAssocID="{DE9D39D8-64D0-C64A-A7D1-1534E7E9D619}" presName="quadrantPlaceholder" presStyleCnt="0"/>
      <dgm:spPr/>
    </dgm:pt>
    <dgm:pt modelId="{C12AD8A5-09E4-A24F-A4CF-E45DE982B6B3}" type="pres">
      <dgm:prSet presAssocID="{DE9D39D8-64D0-C64A-A7D1-1534E7E9D619}" presName="center1" presStyleLbl="fgShp" presStyleIdx="0" presStyleCnt="2"/>
      <dgm:spPr/>
    </dgm:pt>
    <dgm:pt modelId="{A6089E5E-8EA1-9649-B216-1C79946ED90E}" type="pres">
      <dgm:prSet presAssocID="{DE9D39D8-64D0-C64A-A7D1-1534E7E9D619}" presName="center2" presStyleLbl="fgShp" presStyleIdx="1" presStyleCnt="2"/>
      <dgm:spPr/>
    </dgm:pt>
  </dgm:ptLst>
  <dgm:cxnLst>
    <dgm:cxn modelId="{18AB1D01-FCCA-3A45-B293-06B5C2F1DDFA}" type="presOf" srcId="{0449DC99-D8F7-0B48-A13C-D44900B5CD13}" destId="{C28A05DA-995F-934C-8DAF-A99145B4FAFF}" srcOrd="1" destOrd="1" presId="urn:microsoft.com/office/officeart/2005/8/layout/cycle4"/>
    <dgm:cxn modelId="{18751F11-7CD7-CE4C-8643-9553A453133E}" type="presOf" srcId="{DE9D39D8-64D0-C64A-A7D1-1534E7E9D619}" destId="{88130ADD-50E6-6F4C-80B3-8A215266F5D1}" srcOrd="0" destOrd="0" presId="urn:microsoft.com/office/officeart/2005/8/layout/cycle4"/>
    <dgm:cxn modelId="{5EFA9811-E70C-F44A-94FB-50FD9E5FB9EA}" type="presOf" srcId="{DA872FE5-E94B-9347-8F6B-FCE8DEBEF91A}" destId="{88C99CE0-2C94-914B-B578-89B8E32E4B72}" srcOrd="0" destOrd="1" presId="urn:microsoft.com/office/officeart/2005/8/layout/cycle4"/>
    <dgm:cxn modelId="{66E73612-C571-4C46-9224-58AF69AC605C}" srcId="{F5E74946-7758-D14E-8152-A0583CC77822}" destId="{DA872FE5-E94B-9347-8F6B-FCE8DEBEF91A}" srcOrd="1" destOrd="0" parTransId="{FCADAB41-4BED-E049-8FB3-4D171CB8A6EA}" sibTransId="{C97B51FD-75D8-1D4A-A101-CEB90607C1F8}"/>
    <dgm:cxn modelId="{CCAC2A20-6075-CF4B-8591-02267DBA438E}" srcId="{7B8861CB-BB3E-1F42-A583-4E3C85F6B6CD}" destId="{577AFD68-B05F-B941-AC2A-ABF9EBAE7227}" srcOrd="0" destOrd="0" parTransId="{A5673A6B-E18C-6A4F-8165-124002104F66}" sibTransId="{F151DB47-BB22-6049-B1D6-BAFFC35E4B5D}"/>
    <dgm:cxn modelId="{0B2EAD22-53C1-C146-92D7-E73B55538B0F}" type="presOf" srcId="{915A124F-0C22-734A-9E3D-45DB6E20DFA0}" destId="{FED8D500-CF2B-3A4D-ABA1-DD6023967FEF}" srcOrd="1" destOrd="0" presId="urn:microsoft.com/office/officeart/2005/8/layout/cycle4"/>
    <dgm:cxn modelId="{2FD5E53C-C1AE-1F4C-849D-C9D4F1145046}" srcId="{F5E74946-7758-D14E-8152-A0583CC77822}" destId="{98D85D27-A304-D544-8344-6D0DDB80E613}" srcOrd="0" destOrd="0" parTransId="{2E2FD57F-AAAE-7B4E-B1FD-7E2EA1971AD0}" sibTransId="{58016913-3C48-7A47-BE45-2B99E9AE24AB}"/>
    <dgm:cxn modelId="{018C4A5B-5D5A-1143-9B87-B07D12D75EA3}" type="presOf" srcId="{0C3BB373-7BF5-3443-B64D-A7C1B9701759}" destId="{2404E864-36D1-EC41-A0CF-12246972A0EC}" srcOrd="0" destOrd="2" presId="urn:microsoft.com/office/officeart/2005/8/layout/cycle4"/>
    <dgm:cxn modelId="{8CB31B5C-710A-F547-ABCA-FD0AC2F4D5E9}" srcId="{CD724662-4B9F-CD49-A338-86EBE9A2A7FF}" destId="{0C3BB373-7BF5-3443-B64D-A7C1B9701759}" srcOrd="2" destOrd="0" parTransId="{BE2E8C77-6639-8848-B44A-7B177074644B}" sibTransId="{D42E5D4D-2889-D141-B4BC-1492EFD36A2F}"/>
    <dgm:cxn modelId="{912C635E-E19B-2840-A3D8-81EBEE749275}" type="presOf" srcId="{0449DC99-D8F7-0B48-A13C-D44900B5CD13}" destId="{BC879E8F-C798-414C-AE46-9C615B461AD8}" srcOrd="0" destOrd="1" presId="urn:microsoft.com/office/officeart/2005/8/layout/cycle4"/>
    <dgm:cxn modelId="{C7CD3A5F-A127-354A-BB34-43DFCA062DF2}" srcId="{ECD2FFBE-AFFE-E44A-A9A0-16A960D30AEB}" destId="{47CA771D-B148-A542-9307-782AE75BABD9}" srcOrd="2" destOrd="0" parTransId="{41F7CBDC-F9B1-D545-B2E7-8D52CF96F92D}" sibTransId="{28992B02-A191-C849-8B29-22F333FA886D}"/>
    <dgm:cxn modelId="{8D4C3E60-36A2-EE43-AC5C-03B634616D16}" srcId="{F5E74946-7758-D14E-8152-A0583CC77822}" destId="{0C5718E5-B8C9-3947-87D9-AB8A9BC4B10B}" srcOrd="2" destOrd="0" parTransId="{8EB88BD8-086D-A843-A225-7217D3A2477C}" sibTransId="{F7069F7D-BEF9-1748-AA5F-B6742C7F11F5}"/>
    <dgm:cxn modelId="{98E03746-0A54-9F47-9201-8CCD02CF7A62}" type="presOf" srcId="{ECD2FFBE-AFFE-E44A-A9A0-16A960D30AEB}" destId="{67BCFE11-B97F-FD47-AC29-020C3D7A9957}" srcOrd="0" destOrd="0" presId="urn:microsoft.com/office/officeart/2005/8/layout/cycle4"/>
    <dgm:cxn modelId="{488D0A48-00CE-4D43-82CD-2E748CCFBF12}" type="presOf" srcId="{F5E74946-7758-D14E-8152-A0583CC77822}" destId="{35C5117E-BBFD-EE4D-A36E-E3F57FE04007}" srcOrd="0" destOrd="0" presId="urn:microsoft.com/office/officeart/2005/8/layout/cycle4"/>
    <dgm:cxn modelId="{21D9876C-0EEB-C248-A4C5-DFAADD4532E9}" srcId="{ECD2FFBE-AFFE-E44A-A9A0-16A960D30AEB}" destId="{F26DD819-8404-7842-A29E-694ABEDC39E0}" srcOrd="0" destOrd="0" parTransId="{D9981D85-5609-FB4F-AB33-9AD96B95701B}" sibTransId="{E75859B4-3DAB-6141-AF8E-4C796C2A3EC3}"/>
    <dgm:cxn modelId="{1A62346D-D5C6-6742-AE2B-6BF8E5BC2CB9}" type="presOf" srcId="{95A7D1BD-D0E6-0949-A6A6-3E969F713E6E}" destId="{556AA9DE-A493-4740-AB0A-ADC0816019F1}" srcOrd="1" destOrd="1" presId="urn:microsoft.com/office/officeart/2005/8/layout/cycle4"/>
    <dgm:cxn modelId="{3ECE5D71-4D03-E34E-984F-021B487F98D3}" srcId="{DE9D39D8-64D0-C64A-A7D1-1534E7E9D619}" destId="{ECD2FFBE-AFFE-E44A-A9A0-16A960D30AEB}" srcOrd="0" destOrd="0" parTransId="{8A3E15BA-C322-8A49-A965-A2DD2F572155}" sibTransId="{A9A7566E-D8FA-2949-A539-CC2A7103FD96}"/>
    <dgm:cxn modelId="{93B9AC55-E115-CD4C-92D8-8F1D41BC6DBE}" type="presOf" srcId="{577AFD68-B05F-B941-AC2A-ABF9EBAE7227}" destId="{BC879E8F-C798-414C-AE46-9C615B461AD8}" srcOrd="0" destOrd="0" presId="urn:microsoft.com/office/officeart/2005/8/layout/cycle4"/>
    <dgm:cxn modelId="{9FB08A59-AAA8-2444-BC68-BA72D6351E36}" type="presOf" srcId="{7B8861CB-BB3E-1F42-A583-4E3C85F6B6CD}" destId="{B00943E0-3646-C443-864D-F68080AF697A}" srcOrd="0" destOrd="0" presId="urn:microsoft.com/office/officeart/2005/8/layout/cycle4"/>
    <dgm:cxn modelId="{81A93B7C-7CFE-7747-9E63-486C6413556A}" type="presOf" srcId="{47CA771D-B148-A542-9307-782AE75BABD9}" destId="{0A551344-3785-8548-B6E7-326D8A9FD82F}" srcOrd="0" destOrd="2" presId="urn:microsoft.com/office/officeart/2005/8/layout/cycle4"/>
    <dgm:cxn modelId="{D9FDA087-145C-9C48-944D-D73794A03C42}" srcId="{DE9D39D8-64D0-C64A-A7D1-1534E7E9D619}" destId="{CD724662-4B9F-CD49-A338-86EBE9A2A7FF}" srcOrd="1" destOrd="0" parTransId="{A8D23288-8EF2-E843-9246-4C506923F888}" sibTransId="{7DDFCAEC-0EF0-6F44-9AA4-09EEF1E39047}"/>
    <dgm:cxn modelId="{CB106A8E-EE1F-E84E-9486-B59059F79C3E}" type="presOf" srcId="{CD724662-4B9F-CD49-A338-86EBE9A2A7FF}" destId="{0C222A63-50B6-AE45-B9C8-F0F066EA74ED}" srcOrd="0" destOrd="0" presId="urn:microsoft.com/office/officeart/2005/8/layout/cycle4"/>
    <dgm:cxn modelId="{A15E489B-A731-A94F-AAE3-6214FDECF9C9}" type="presOf" srcId="{0C5718E5-B8C9-3947-87D9-AB8A9BC4B10B}" destId="{8654F3B6-38F3-A848-862A-2B2F5B63803F}" srcOrd="1" destOrd="2" presId="urn:microsoft.com/office/officeart/2005/8/layout/cycle4"/>
    <dgm:cxn modelId="{B8ADBD9B-71AA-824F-A378-D6F6C6C766C6}" type="presOf" srcId="{F26DD819-8404-7842-A29E-694ABEDC39E0}" destId="{556AA9DE-A493-4740-AB0A-ADC0816019F1}" srcOrd="1" destOrd="0" presId="urn:microsoft.com/office/officeart/2005/8/layout/cycle4"/>
    <dgm:cxn modelId="{881469A4-A5D7-E040-B7C1-309E1EBA3EAD}" srcId="{DE9D39D8-64D0-C64A-A7D1-1534E7E9D619}" destId="{7B8861CB-BB3E-1F42-A583-4E3C85F6B6CD}" srcOrd="3" destOrd="0" parTransId="{3F62E4C0-6716-5E4B-B9F3-D5DCC7102203}" sibTransId="{AD0B1F2D-A753-904F-87AD-721CBA3BB4C7}"/>
    <dgm:cxn modelId="{711417A5-A303-D949-BFE9-C257951BA52D}" type="presOf" srcId="{0C3BB373-7BF5-3443-B64D-A7C1B9701759}" destId="{FED8D500-CF2B-3A4D-ABA1-DD6023967FEF}" srcOrd="1" destOrd="2" presId="urn:microsoft.com/office/officeart/2005/8/layout/cycle4"/>
    <dgm:cxn modelId="{0F52E3A7-CDA4-D544-8757-20D51F22C016}" type="presOf" srcId="{98D85D27-A304-D544-8344-6D0DDB80E613}" destId="{88C99CE0-2C94-914B-B578-89B8E32E4B72}" srcOrd="0" destOrd="0" presId="urn:microsoft.com/office/officeart/2005/8/layout/cycle4"/>
    <dgm:cxn modelId="{614B19B4-56FA-3F44-A23E-BAC5C64327C7}" srcId="{7B8861CB-BB3E-1F42-A583-4E3C85F6B6CD}" destId="{0449DC99-D8F7-0B48-A13C-D44900B5CD13}" srcOrd="1" destOrd="0" parTransId="{EE0DFA6D-8806-EF43-91E9-9EA528871D85}" sibTransId="{C1C7C068-7791-2543-94E3-372C9052651E}"/>
    <dgm:cxn modelId="{A87511C1-3A9E-934C-8C24-CDB9A9B82BA2}" type="presOf" srcId="{DA872FE5-E94B-9347-8F6B-FCE8DEBEF91A}" destId="{8654F3B6-38F3-A848-862A-2B2F5B63803F}" srcOrd="1" destOrd="1" presId="urn:microsoft.com/office/officeart/2005/8/layout/cycle4"/>
    <dgm:cxn modelId="{B15D7FC6-BBB9-EA4D-BA6E-DBA2A0793C41}" srcId="{DE9D39D8-64D0-C64A-A7D1-1534E7E9D619}" destId="{F5E74946-7758-D14E-8152-A0583CC77822}" srcOrd="2" destOrd="0" parTransId="{8E8DBC66-231B-E04B-AD0F-E7BFE23E5030}" sibTransId="{70A16C75-D160-EF46-A93B-4ED5F1171251}"/>
    <dgm:cxn modelId="{258581D0-E6AC-7C4B-B22B-53282B7E94DD}" type="presOf" srcId="{19B7FD97-E0C6-184E-9D5D-3256714ABEA6}" destId="{FED8D500-CF2B-3A4D-ABA1-DD6023967FEF}" srcOrd="1" destOrd="1" presId="urn:microsoft.com/office/officeart/2005/8/layout/cycle4"/>
    <dgm:cxn modelId="{EE9E16D2-AA6B-D947-8EFA-B318D848AC86}" type="presOf" srcId="{98D85D27-A304-D544-8344-6D0DDB80E613}" destId="{8654F3B6-38F3-A848-862A-2B2F5B63803F}" srcOrd="1" destOrd="0" presId="urn:microsoft.com/office/officeart/2005/8/layout/cycle4"/>
    <dgm:cxn modelId="{B97173D4-B548-1D4A-AA10-81FCAF56352C}" type="presOf" srcId="{95A7D1BD-D0E6-0949-A6A6-3E969F713E6E}" destId="{0A551344-3785-8548-B6E7-326D8A9FD82F}" srcOrd="0" destOrd="1" presId="urn:microsoft.com/office/officeart/2005/8/layout/cycle4"/>
    <dgm:cxn modelId="{074159DC-CCCB-BF4D-B7BA-919D7B26FBD8}" type="presOf" srcId="{47CA771D-B148-A542-9307-782AE75BABD9}" destId="{556AA9DE-A493-4740-AB0A-ADC0816019F1}" srcOrd="1" destOrd="2" presId="urn:microsoft.com/office/officeart/2005/8/layout/cycle4"/>
    <dgm:cxn modelId="{BC4B6BDE-62B2-9F48-A4DC-13BA76A4035A}" srcId="{ECD2FFBE-AFFE-E44A-A9A0-16A960D30AEB}" destId="{95A7D1BD-D0E6-0949-A6A6-3E969F713E6E}" srcOrd="1" destOrd="0" parTransId="{39F34DC3-494B-514A-B3F5-822939273737}" sibTransId="{398F347F-F398-C64A-867C-6A7609440C6B}"/>
    <dgm:cxn modelId="{78EC16E2-F0D1-6C41-8E39-D07BB7CF6E86}" type="presOf" srcId="{0C5718E5-B8C9-3947-87D9-AB8A9BC4B10B}" destId="{88C99CE0-2C94-914B-B578-89B8E32E4B72}" srcOrd="0" destOrd="2" presId="urn:microsoft.com/office/officeart/2005/8/layout/cycle4"/>
    <dgm:cxn modelId="{1E2532E3-02AF-8A48-9454-71567F9DE55D}" type="presOf" srcId="{F26DD819-8404-7842-A29E-694ABEDC39E0}" destId="{0A551344-3785-8548-B6E7-326D8A9FD82F}" srcOrd="0" destOrd="0" presId="urn:microsoft.com/office/officeart/2005/8/layout/cycle4"/>
    <dgm:cxn modelId="{D15E98E3-C661-2943-9FF5-758EC43BDC18}" type="presOf" srcId="{19B7FD97-E0C6-184E-9D5D-3256714ABEA6}" destId="{2404E864-36D1-EC41-A0CF-12246972A0EC}" srcOrd="0" destOrd="1" presId="urn:microsoft.com/office/officeart/2005/8/layout/cycle4"/>
    <dgm:cxn modelId="{677346F3-0A04-3D44-B2E0-C326F759E244}" srcId="{CD724662-4B9F-CD49-A338-86EBE9A2A7FF}" destId="{19B7FD97-E0C6-184E-9D5D-3256714ABEA6}" srcOrd="1" destOrd="0" parTransId="{B3B4EAE5-9D20-6346-B254-F0DD21A82277}" sibTransId="{C62D889F-8A91-954B-96EE-56DB7C3C23FF}"/>
    <dgm:cxn modelId="{70B416F7-2E19-D14E-82EA-FF27D907167D}" type="presOf" srcId="{915A124F-0C22-734A-9E3D-45DB6E20DFA0}" destId="{2404E864-36D1-EC41-A0CF-12246972A0EC}" srcOrd="0" destOrd="0" presId="urn:microsoft.com/office/officeart/2005/8/layout/cycle4"/>
    <dgm:cxn modelId="{4C1E90F7-57BB-8D4B-9634-83C71BF11851}" srcId="{CD724662-4B9F-CD49-A338-86EBE9A2A7FF}" destId="{915A124F-0C22-734A-9E3D-45DB6E20DFA0}" srcOrd="0" destOrd="0" parTransId="{DD080627-E8C3-2649-B555-FC0F09808D1A}" sibTransId="{3BB59649-7ACF-ED4F-A919-428A3E8DC861}"/>
    <dgm:cxn modelId="{A8B09CFC-87DF-BD4F-972D-084E1F5FE636}" type="presOf" srcId="{577AFD68-B05F-B941-AC2A-ABF9EBAE7227}" destId="{C28A05DA-995F-934C-8DAF-A99145B4FAFF}" srcOrd="1" destOrd="0" presId="urn:microsoft.com/office/officeart/2005/8/layout/cycle4"/>
    <dgm:cxn modelId="{7CBD26FA-E5F9-B149-B1FD-CE33F7652926}" type="presParOf" srcId="{88130ADD-50E6-6F4C-80B3-8A215266F5D1}" destId="{6D0464F8-F2E3-C04E-8906-36AA934FD7AC}" srcOrd="0" destOrd="0" presId="urn:microsoft.com/office/officeart/2005/8/layout/cycle4"/>
    <dgm:cxn modelId="{3BE79782-92F2-D141-9BCE-E767875A8E1E}" type="presParOf" srcId="{6D0464F8-F2E3-C04E-8906-36AA934FD7AC}" destId="{3CF5A51F-E908-2949-B127-C96BF2EAC5FB}" srcOrd="0" destOrd="0" presId="urn:microsoft.com/office/officeart/2005/8/layout/cycle4"/>
    <dgm:cxn modelId="{4D1B8084-1D4E-4044-9283-A641533F5B00}" type="presParOf" srcId="{3CF5A51F-E908-2949-B127-C96BF2EAC5FB}" destId="{0A551344-3785-8548-B6E7-326D8A9FD82F}" srcOrd="0" destOrd="0" presId="urn:microsoft.com/office/officeart/2005/8/layout/cycle4"/>
    <dgm:cxn modelId="{A9BA4A04-5ED3-074A-AE1E-7F45AEDAF2D6}" type="presParOf" srcId="{3CF5A51F-E908-2949-B127-C96BF2EAC5FB}" destId="{556AA9DE-A493-4740-AB0A-ADC0816019F1}" srcOrd="1" destOrd="0" presId="urn:microsoft.com/office/officeart/2005/8/layout/cycle4"/>
    <dgm:cxn modelId="{D3360892-5153-B049-9ECC-7D3C64EA93CD}" type="presParOf" srcId="{6D0464F8-F2E3-C04E-8906-36AA934FD7AC}" destId="{43B38BAA-EF31-F741-A620-9E07E4B6581B}" srcOrd="1" destOrd="0" presId="urn:microsoft.com/office/officeart/2005/8/layout/cycle4"/>
    <dgm:cxn modelId="{914647F2-832A-DF4A-BCE3-DEA490C2B5C0}" type="presParOf" srcId="{43B38BAA-EF31-F741-A620-9E07E4B6581B}" destId="{2404E864-36D1-EC41-A0CF-12246972A0EC}" srcOrd="0" destOrd="0" presId="urn:microsoft.com/office/officeart/2005/8/layout/cycle4"/>
    <dgm:cxn modelId="{2464D18E-370E-B44F-BF82-A72EA9132433}" type="presParOf" srcId="{43B38BAA-EF31-F741-A620-9E07E4B6581B}" destId="{FED8D500-CF2B-3A4D-ABA1-DD6023967FEF}" srcOrd="1" destOrd="0" presId="urn:microsoft.com/office/officeart/2005/8/layout/cycle4"/>
    <dgm:cxn modelId="{B030C39A-AC17-424C-8E6F-E3D21EE53A15}" type="presParOf" srcId="{6D0464F8-F2E3-C04E-8906-36AA934FD7AC}" destId="{8EB08820-ED80-BF49-A4A1-473BC5AABA1D}" srcOrd="2" destOrd="0" presId="urn:microsoft.com/office/officeart/2005/8/layout/cycle4"/>
    <dgm:cxn modelId="{8703EC60-9F6C-3B46-90F3-92D9278C9F3A}" type="presParOf" srcId="{8EB08820-ED80-BF49-A4A1-473BC5AABA1D}" destId="{88C99CE0-2C94-914B-B578-89B8E32E4B72}" srcOrd="0" destOrd="0" presId="urn:microsoft.com/office/officeart/2005/8/layout/cycle4"/>
    <dgm:cxn modelId="{559AF6ED-6577-8149-A4FC-F42FF58B697C}" type="presParOf" srcId="{8EB08820-ED80-BF49-A4A1-473BC5AABA1D}" destId="{8654F3B6-38F3-A848-862A-2B2F5B63803F}" srcOrd="1" destOrd="0" presId="urn:microsoft.com/office/officeart/2005/8/layout/cycle4"/>
    <dgm:cxn modelId="{22749E15-7A1F-8B47-A7DF-DA86A8A8304E}" type="presParOf" srcId="{6D0464F8-F2E3-C04E-8906-36AA934FD7AC}" destId="{987726BC-4395-D046-9438-01664658FA4B}" srcOrd="3" destOrd="0" presId="urn:microsoft.com/office/officeart/2005/8/layout/cycle4"/>
    <dgm:cxn modelId="{A073CC8D-5449-F547-A485-FB9FEDCA7619}" type="presParOf" srcId="{987726BC-4395-D046-9438-01664658FA4B}" destId="{BC879E8F-C798-414C-AE46-9C615B461AD8}" srcOrd="0" destOrd="0" presId="urn:microsoft.com/office/officeart/2005/8/layout/cycle4"/>
    <dgm:cxn modelId="{035FAA13-B85E-4F4D-8907-BF758A18205E}" type="presParOf" srcId="{987726BC-4395-D046-9438-01664658FA4B}" destId="{C28A05DA-995F-934C-8DAF-A99145B4FAFF}" srcOrd="1" destOrd="0" presId="urn:microsoft.com/office/officeart/2005/8/layout/cycle4"/>
    <dgm:cxn modelId="{1D071580-2320-F141-A4B7-5C0489FA2860}" type="presParOf" srcId="{6D0464F8-F2E3-C04E-8906-36AA934FD7AC}" destId="{3E6F0559-70FB-2A44-A715-F23D1132ADF1}" srcOrd="4" destOrd="0" presId="urn:microsoft.com/office/officeart/2005/8/layout/cycle4"/>
    <dgm:cxn modelId="{4BB05C82-1D27-6C47-8FDD-00F5E5C30896}" type="presParOf" srcId="{88130ADD-50E6-6F4C-80B3-8A215266F5D1}" destId="{5A42AEC6-0BBE-F44D-AE8B-F00D9C4F19F0}" srcOrd="1" destOrd="0" presId="urn:microsoft.com/office/officeart/2005/8/layout/cycle4"/>
    <dgm:cxn modelId="{2AA43E3A-1948-914B-9963-727F61153CAA}" type="presParOf" srcId="{5A42AEC6-0BBE-F44D-AE8B-F00D9C4F19F0}" destId="{67BCFE11-B97F-FD47-AC29-020C3D7A9957}" srcOrd="0" destOrd="0" presId="urn:microsoft.com/office/officeart/2005/8/layout/cycle4"/>
    <dgm:cxn modelId="{734C870C-74E5-C943-90DA-B064E9BF450F}" type="presParOf" srcId="{5A42AEC6-0BBE-F44D-AE8B-F00D9C4F19F0}" destId="{0C222A63-50B6-AE45-B9C8-F0F066EA74ED}" srcOrd="1" destOrd="0" presId="urn:microsoft.com/office/officeart/2005/8/layout/cycle4"/>
    <dgm:cxn modelId="{81626CE9-9A8A-4C4A-A86D-E68FCF342769}" type="presParOf" srcId="{5A42AEC6-0BBE-F44D-AE8B-F00D9C4F19F0}" destId="{35C5117E-BBFD-EE4D-A36E-E3F57FE04007}" srcOrd="2" destOrd="0" presId="urn:microsoft.com/office/officeart/2005/8/layout/cycle4"/>
    <dgm:cxn modelId="{309F889A-C4B6-5843-BB97-5993CAA6CAC7}" type="presParOf" srcId="{5A42AEC6-0BBE-F44D-AE8B-F00D9C4F19F0}" destId="{B00943E0-3646-C443-864D-F68080AF697A}" srcOrd="3" destOrd="0" presId="urn:microsoft.com/office/officeart/2005/8/layout/cycle4"/>
    <dgm:cxn modelId="{879ECFEA-AC6C-9644-8D91-7818A71531E1}" type="presParOf" srcId="{5A42AEC6-0BBE-F44D-AE8B-F00D9C4F19F0}" destId="{7E4229F5-0A0F-AC47-967E-9642DD8C7CBE}" srcOrd="4" destOrd="0" presId="urn:microsoft.com/office/officeart/2005/8/layout/cycle4"/>
    <dgm:cxn modelId="{FA1B24B9-2BE9-1242-A9FE-DFBBFF8CF2CE}" type="presParOf" srcId="{88130ADD-50E6-6F4C-80B3-8A215266F5D1}" destId="{C12AD8A5-09E4-A24F-A4CF-E45DE982B6B3}" srcOrd="2" destOrd="0" presId="urn:microsoft.com/office/officeart/2005/8/layout/cycle4"/>
    <dgm:cxn modelId="{BD5373CE-EDE4-064B-AB2B-2FC131FF4B27}" type="presParOf" srcId="{88130ADD-50E6-6F4C-80B3-8A215266F5D1}" destId="{A6089E5E-8EA1-9649-B216-1C79946ED90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AC20C7D-AE5E-8941-83FF-2259C6DEBAA6}" type="doc">
      <dgm:prSet loTypeId="urn:microsoft.com/office/officeart/2005/8/layout/hProcess9" loCatId="" qsTypeId="urn:microsoft.com/office/officeart/2005/8/quickstyle/simple1" qsCatId="simple" csTypeId="urn:microsoft.com/office/officeart/2005/8/colors/accent1_2" csCatId="accent1" phldr="1"/>
      <dgm:spPr/>
    </dgm:pt>
    <dgm:pt modelId="{13E393AC-8B21-3F4C-B2D2-D94776ECC7B3}">
      <dgm:prSet phldrT="[Text]"/>
      <dgm:spPr/>
      <dgm:t>
        <a:bodyPr/>
        <a:lstStyle/>
        <a:p>
          <a:r>
            <a:rPr lang="en-US" dirty="0" err="1"/>
            <a:t>makna</a:t>
          </a:r>
          <a:endParaRPr lang="en-US" dirty="0"/>
        </a:p>
      </dgm:t>
    </dgm:pt>
    <dgm:pt modelId="{528D3029-14F5-B944-8944-11EFDDC3C20C}" type="parTrans" cxnId="{A0CD627C-1CDD-694E-A4C1-D25FD384A43B}">
      <dgm:prSet/>
      <dgm:spPr/>
      <dgm:t>
        <a:bodyPr/>
        <a:lstStyle/>
        <a:p>
          <a:endParaRPr lang="en-US"/>
        </a:p>
      </dgm:t>
    </dgm:pt>
    <dgm:pt modelId="{A2013AB8-E00C-2345-AA00-1DA362F7B192}" type="sibTrans" cxnId="{A0CD627C-1CDD-694E-A4C1-D25FD384A43B}">
      <dgm:prSet/>
      <dgm:spPr/>
      <dgm:t>
        <a:bodyPr/>
        <a:lstStyle/>
        <a:p>
          <a:endParaRPr lang="en-US"/>
        </a:p>
      </dgm:t>
    </dgm:pt>
    <dgm:pt modelId="{4ED3943C-DFEF-3240-AFA0-F6C9E7FEBB32}">
      <dgm:prSet phldrT="[Text]"/>
      <dgm:spPr/>
      <dgm:t>
        <a:bodyPr/>
        <a:lstStyle/>
        <a:p>
          <a:r>
            <a:rPr lang="en-US" dirty="0" err="1"/>
            <a:t>simbol</a:t>
          </a:r>
          <a:endParaRPr lang="en-US" dirty="0"/>
        </a:p>
      </dgm:t>
    </dgm:pt>
    <dgm:pt modelId="{48C53F07-133E-D64C-A94C-111990486117}" type="parTrans" cxnId="{6DDF2E7A-E594-D545-B2D7-4C915F04814A}">
      <dgm:prSet/>
      <dgm:spPr/>
      <dgm:t>
        <a:bodyPr/>
        <a:lstStyle/>
        <a:p>
          <a:endParaRPr lang="en-US"/>
        </a:p>
      </dgm:t>
    </dgm:pt>
    <dgm:pt modelId="{F0BBE8EA-AB98-EE44-B4D1-B217B77B83DB}" type="sibTrans" cxnId="{6DDF2E7A-E594-D545-B2D7-4C915F04814A}">
      <dgm:prSet/>
      <dgm:spPr/>
      <dgm:t>
        <a:bodyPr/>
        <a:lstStyle/>
        <a:p>
          <a:endParaRPr lang="en-US"/>
        </a:p>
      </dgm:t>
    </dgm:pt>
    <dgm:pt modelId="{5EFEE92A-CC80-8D4D-BF3E-40781198F27F}">
      <dgm:prSet phldrT="[Text]"/>
      <dgm:spPr/>
      <dgm:t>
        <a:bodyPr/>
        <a:lstStyle/>
        <a:p>
          <a:r>
            <a:rPr lang="en-US" dirty="0" err="1"/>
            <a:t>organisasi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</a:t>
          </a:r>
        </a:p>
      </dgm:t>
    </dgm:pt>
    <dgm:pt modelId="{B48C5606-3032-A641-8252-B2924AC8D024}" type="parTrans" cxnId="{18D52C6F-48E4-0749-83A5-DC31601EB429}">
      <dgm:prSet/>
      <dgm:spPr/>
      <dgm:t>
        <a:bodyPr/>
        <a:lstStyle/>
        <a:p>
          <a:endParaRPr lang="en-US"/>
        </a:p>
      </dgm:t>
    </dgm:pt>
    <dgm:pt modelId="{18DEB4F9-4673-DE48-8E40-0F9CD3A47FC0}" type="sibTrans" cxnId="{18D52C6F-48E4-0749-83A5-DC31601EB429}">
      <dgm:prSet/>
      <dgm:spPr/>
      <dgm:t>
        <a:bodyPr/>
        <a:lstStyle/>
        <a:p>
          <a:endParaRPr lang="en-US"/>
        </a:p>
      </dgm:t>
    </dgm:pt>
    <dgm:pt modelId="{612D07D0-DD23-9D4F-B760-CAC08F848D89}" type="pres">
      <dgm:prSet presAssocID="{5AC20C7D-AE5E-8941-83FF-2259C6DEBAA6}" presName="CompostProcess" presStyleCnt="0">
        <dgm:presLayoutVars>
          <dgm:dir/>
          <dgm:resizeHandles val="exact"/>
        </dgm:presLayoutVars>
      </dgm:prSet>
      <dgm:spPr/>
    </dgm:pt>
    <dgm:pt modelId="{24E8D1FA-001B-B043-B67B-460B0BD1F8DB}" type="pres">
      <dgm:prSet presAssocID="{5AC20C7D-AE5E-8941-83FF-2259C6DEBAA6}" presName="arrow" presStyleLbl="bgShp" presStyleIdx="0" presStyleCnt="1"/>
      <dgm:spPr/>
    </dgm:pt>
    <dgm:pt modelId="{A383BB27-F206-514C-9505-3378F9FEBD65}" type="pres">
      <dgm:prSet presAssocID="{5AC20C7D-AE5E-8941-83FF-2259C6DEBAA6}" presName="linearProcess" presStyleCnt="0"/>
      <dgm:spPr/>
    </dgm:pt>
    <dgm:pt modelId="{777BD05A-7951-8940-8509-917751AA9196}" type="pres">
      <dgm:prSet presAssocID="{13E393AC-8B21-3F4C-B2D2-D94776ECC7B3}" presName="textNode" presStyleLbl="node1" presStyleIdx="0" presStyleCnt="3">
        <dgm:presLayoutVars>
          <dgm:bulletEnabled val="1"/>
        </dgm:presLayoutVars>
      </dgm:prSet>
      <dgm:spPr/>
    </dgm:pt>
    <dgm:pt modelId="{CBCB1C56-4DA1-814A-878F-A4FD81B86801}" type="pres">
      <dgm:prSet presAssocID="{A2013AB8-E00C-2345-AA00-1DA362F7B192}" presName="sibTrans" presStyleCnt="0"/>
      <dgm:spPr/>
    </dgm:pt>
    <dgm:pt modelId="{F4841DFA-3477-9946-9F00-DE5C1038BDB3}" type="pres">
      <dgm:prSet presAssocID="{4ED3943C-DFEF-3240-AFA0-F6C9E7FEBB32}" presName="textNode" presStyleLbl="node1" presStyleIdx="1" presStyleCnt="3" custLinFactNeighborX="73256" custLinFactNeighborY="37665">
        <dgm:presLayoutVars>
          <dgm:bulletEnabled val="1"/>
        </dgm:presLayoutVars>
      </dgm:prSet>
      <dgm:spPr/>
    </dgm:pt>
    <dgm:pt modelId="{D821D173-BAD4-0C4A-872A-1639678068E0}" type="pres">
      <dgm:prSet presAssocID="{F0BBE8EA-AB98-EE44-B4D1-B217B77B83DB}" presName="sibTrans" presStyleCnt="0"/>
      <dgm:spPr/>
    </dgm:pt>
    <dgm:pt modelId="{39905E78-D277-814E-AB8B-DEC895768628}" type="pres">
      <dgm:prSet presAssocID="{5EFEE92A-CC80-8D4D-BF3E-40781198F27F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D55E9945-0E67-0142-BCB3-F3A63B6C2E5D}" type="presOf" srcId="{5AC20C7D-AE5E-8941-83FF-2259C6DEBAA6}" destId="{612D07D0-DD23-9D4F-B760-CAC08F848D89}" srcOrd="0" destOrd="0" presId="urn:microsoft.com/office/officeart/2005/8/layout/hProcess9"/>
    <dgm:cxn modelId="{18D52C6F-48E4-0749-83A5-DC31601EB429}" srcId="{5AC20C7D-AE5E-8941-83FF-2259C6DEBAA6}" destId="{5EFEE92A-CC80-8D4D-BF3E-40781198F27F}" srcOrd="2" destOrd="0" parTransId="{B48C5606-3032-A641-8252-B2924AC8D024}" sibTransId="{18DEB4F9-4673-DE48-8E40-0F9CD3A47FC0}"/>
    <dgm:cxn modelId="{D8B1BB72-EE86-814C-ACBA-F12184F87F91}" type="presOf" srcId="{4ED3943C-DFEF-3240-AFA0-F6C9E7FEBB32}" destId="{F4841DFA-3477-9946-9F00-DE5C1038BDB3}" srcOrd="0" destOrd="0" presId="urn:microsoft.com/office/officeart/2005/8/layout/hProcess9"/>
    <dgm:cxn modelId="{6DDF2E7A-E594-D545-B2D7-4C915F04814A}" srcId="{5AC20C7D-AE5E-8941-83FF-2259C6DEBAA6}" destId="{4ED3943C-DFEF-3240-AFA0-F6C9E7FEBB32}" srcOrd="1" destOrd="0" parTransId="{48C53F07-133E-D64C-A94C-111990486117}" sibTransId="{F0BBE8EA-AB98-EE44-B4D1-B217B77B83DB}"/>
    <dgm:cxn modelId="{A0CD627C-1CDD-694E-A4C1-D25FD384A43B}" srcId="{5AC20C7D-AE5E-8941-83FF-2259C6DEBAA6}" destId="{13E393AC-8B21-3F4C-B2D2-D94776ECC7B3}" srcOrd="0" destOrd="0" parTransId="{528D3029-14F5-B944-8944-11EFDDC3C20C}" sibTransId="{A2013AB8-E00C-2345-AA00-1DA362F7B192}"/>
    <dgm:cxn modelId="{F7B0DC99-CD79-C442-8C9C-0B36AD672020}" type="presOf" srcId="{5EFEE92A-CC80-8D4D-BF3E-40781198F27F}" destId="{39905E78-D277-814E-AB8B-DEC895768628}" srcOrd="0" destOrd="0" presId="urn:microsoft.com/office/officeart/2005/8/layout/hProcess9"/>
    <dgm:cxn modelId="{A63C50F9-1FDF-D147-83E5-DB5DF758EFD7}" type="presOf" srcId="{13E393AC-8B21-3F4C-B2D2-D94776ECC7B3}" destId="{777BD05A-7951-8940-8509-917751AA9196}" srcOrd="0" destOrd="0" presId="urn:microsoft.com/office/officeart/2005/8/layout/hProcess9"/>
    <dgm:cxn modelId="{76C45823-0829-8145-96D7-497A619DD40F}" type="presParOf" srcId="{612D07D0-DD23-9D4F-B760-CAC08F848D89}" destId="{24E8D1FA-001B-B043-B67B-460B0BD1F8DB}" srcOrd="0" destOrd="0" presId="urn:microsoft.com/office/officeart/2005/8/layout/hProcess9"/>
    <dgm:cxn modelId="{9744B164-43E1-0943-8244-F4C52DDE0849}" type="presParOf" srcId="{612D07D0-DD23-9D4F-B760-CAC08F848D89}" destId="{A383BB27-F206-514C-9505-3378F9FEBD65}" srcOrd="1" destOrd="0" presId="urn:microsoft.com/office/officeart/2005/8/layout/hProcess9"/>
    <dgm:cxn modelId="{968E41B2-C4ED-ED4C-A740-73FE3FD08A31}" type="presParOf" srcId="{A383BB27-F206-514C-9505-3378F9FEBD65}" destId="{777BD05A-7951-8940-8509-917751AA9196}" srcOrd="0" destOrd="0" presId="urn:microsoft.com/office/officeart/2005/8/layout/hProcess9"/>
    <dgm:cxn modelId="{FBEEC239-286B-1A44-AF94-ABCD1C938517}" type="presParOf" srcId="{A383BB27-F206-514C-9505-3378F9FEBD65}" destId="{CBCB1C56-4DA1-814A-878F-A4FD81B86801}" srcOrd="1" destOrd="0" presId="urn:microsoft.com/office/officeart/2005/8/layout/hProcess9"/>
    <dgm:cxn modelId="{5EC69BFD-0D98-D643-9BDB-090608BF15F1}" type="presParOf" srcId="{A383BB27-F206-514C-9505-3378F9FEBD65}" destId="{F4841DFA-3477-9946-9F00-DE5C1038BDB3}" srcOrd="2" destOrd="0" presId="urn:microsoft.com/office/officeart/2005/8/layout/hProcess9"/>
    <dgm:cxn modelId="{2B3C8E46-90BB-3E4F-B563-9280F229FCFD}" type="presParOf" srcId="{A383BB27-F206-514C-9505-3378F9FEBD65}" destId="{D821D173-BAD4-0C4A-872A-1639678068E0}" srcOrd="3" destOrd="0" presId="urn:microsoft.com/office/officeart/2005/8/layout/hProcess9"/>
    <dgm:cxn modelId="{EC4809C5-9A37-8B47-9778-7AF036D21A61}" type="presParOf" srcId="{A383BB27-F206-514C-9505-3378F9FEBD65}" destId="{39905E78-D277-814E-AB8B-DEC89576862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BE3821-E413-B24A-BB03-43CD5344437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E68651B-7BCF-7D45-8F59-8D1B83C71715}">
      <dgm:prSet phldrT="[Text]"/>
      <dgm:spPr/>
      <dgm:t>
        <a:bodyPr/>
        <a:lstStyle/>
        <a:p>
          <a:r>
            <a:rPr lang="en-US" dirty="0" err="1"/>
            <a:t>Dirancang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menarik</a:t>
          </a:r>
          <a:endParaRPr lang="en-US" dirty="0"/>
        </a:p>
      </dgm:t>
    </dgm:pt>
    <dgm:pt modelId="{FA68263B-0919-A449-89BA-2C2F176B5F54}" type="parTrans" cxnId="{C2940ABC-008E-3C42-8BF7-D3A924CFEFAE}">
      <dgm:prSet/>
      <dgm:spPr/>
    </dgm:pt>
    <dgm:pt modelId="{FCC83AAC-C5D8-3C4F-BC7E-CD788F7CB1A2}" type="sibTrans" cxnId="{C2940ABC-008E-3C42-8BF7-D3A924CFEFAE}">
      <dgm:prSet/>
      <dgm:spPr/>
      <dgm:t>
        <a:bodyPr/>
        <a:lstStyle/>
        <a:p>
          <a:endParaRPr lang="en-US"/>
        </a:p>
      </dgm:t>
    </dgm:pt>
    <dgm:pt modelId="{87A58DF9-F4A2-5E46-8806-56CD426AC5A3}">
      <dgm:prSet phldrT="[Text]"/>
      <dgm:spPr/>
      <dgm:t>
        <a:bodyPr/>
        <a:lstStyle/>
        <a:p>
          <a:r>
            <a:rPr lang="en-US" dirty="0" err="1"/>
            <a:t>Menggunakan</a:t>
          </a:r>
          <a:r>
            <a:rPr lang="en-US" dirty="0"/>
            <a:t> </a:t>
          </a:r>
          <a:r>
            <a:rPr lang="en-US" dirty="0" err="1"/>
            <a:t>tanda</a:t>
          </a:r>
          <a:r>
            <a:rPr lang="en-US" dirty="0"/>
            <a:t> </a:t>
          </a:r>
          <a:r>
            <a:rPr lang="en-US" dirty="0" err="1"/>
            <a:t>yg</a:t>
          </a:r>
          <a:r>
            <a:rPr lang="en-US" dirty="0"/>
            <a:t> </a:t>
          </a:r>
          <a:r>
            <a:rPr lang="en-US" dirty="0" err="1"/>
            <a:t>dipahami</a:t>
          </a:r>
          <a:r>
            <a:rPr lang="en-US" dirty="0"/>
            <a:t> </a:t>
          </a:r>
          <a:r>
            <a:rPr lang="en-US" dirty="0" err="1"/>
            <a:t>kedua</a:t>
          </a:r>
          <a:r>
            <a:rPr lang="en-US" dirty="0"/>
            <a:t> </a:t>
          </a:r>
          <a:r>
            <a:rPr lang="en-US" dirty="0" err="1"/>
            <a:t>belah</a:t>
          </a:r>
          <a:r>
            <a:rPr lang="en-US" dirty="0"/>
            <a:t> </a:t>
          </a:r>
          <a:r>
            <a:rPr lang="en-US" dirty="0" err="1"/>
            <a:t>pihak</a:t>
          </a:r>
          <a:endParaRPr lang="en-US" dirty="0"/>
        </a:p>
      </dgm:t>
    </dgm:pt>
    <dgm:pt modelId="{F009A686-CDE5-C74E-9081-ED08925BF78F}" type="parTrans" cxnId="{CFD05A43-770D-DB4D-86B7-603CF8D6DE70}">
      <dgm:prSet/>
      <dgm:spPr/>
    </dgm:pt>
    <dgm:pt modelId="{FFCB9482-E7E7-A94D-A79D-959BDE32BE93}" type="sibTrans" cxnId="{CFD05A43-770D-DB4D-86B7-603CF8D6DE70}">
      <dgm:prSet/>
      <dgm:spPr/>
      <dgm:t>
        <a:bodyPr/>
        <a:lstStyle/>
        <a:p>
          <a:endParaRPr lang="en-US"/>
        </a:p>
      </dgm:t>
    </dgm:pt>
    <dgm:pt modelId="{ECBC0850-9563-B74A-9357-18BE5CBD5A79}">
      <dgm:prSet phldrT="[Text]"/>
      <dgm:spPr/>
      <dgm:t>
        <a:bodyPr/>
        <a:lstStyle/>
        <a:p>
          <a:r>
            <a:rPr lang="en-US" dirty="0" err="1"/>
            <a:t>Membangkitkan</a:t>
          </a:r>
          <a:r>
            <a:rPr lang="en-US" dirty="0"/>
            <a:t> </a:t>
          </a:r>
          <a:r>
            <a:rPr lang="en-US" dirty="0" err="1"/>
            <a:t>kebutuhan</a:t>
          </a:r>
          <a:r>
            <a:rPr lang="en-US" dirty="0"/>
            <a:t> </a:t>
          </a:r>
          <a:r>
            <a:rPr lang="en-US" dirty="0" err="1"/>
            <a:t>pribadi</a:t>
          </a:r>
          <a:endParaRPr lang="en-US" dirty="0"/>
        </a:p>
      </dgm:t>
    </dgm:pt>
    <dgm:pt modelId="{8B034EC2-65B3-6F47-AA2B-A1450C6F67BE}" type="parTrans" cxnId="{E17B7554-74B3-8242-B6A3-B760E7FA371B}">
      <dgm:prSet/>
      <dgm:spPr/>
    </dgm:pt>
    <dgm:pt modelId="{13BD9D55-0E87-D947-8342-C8F5CD5B41B8}" type="sibTrans" cxnId="{E17B7554-74B3-8242-B6A3-B760E7FA371B}">
      <dgm:prSet/>
      <dgm:spPr/>
      <dgm:t>
        <a:bodyPr/>
        <a:lstStyle/>
        <a:p>
          <a:endParaRPr lang="en-US"/>
        </a:p>
      </dgm:t>
    </dgm:pt>
    <dgm:pt modelId="{9A164DE3-AD13-BC48-A4D8-5503DBBEAAFA}">
      <dgm:prSet phldrT="[Text]"/>
      <dgm:spPr/>
      <dgm:t>
        <a:bodyPr/>
        <a:lstStyle/>
        <a:p>
          <a:r>
            <a:rPr lang="en-US" dirty="0" err="1"/>
            <a:t>Memberikan</a:t>
          </a:r>
          <a:r>
            <a:rPr lang="en-US" dirty="0"/>
            <a:t> saran </a:t>
          </a:r>
          <a:r>
            <a:rPr lang="en-US" dirty="0" err="1"/>
            <a:t>pemenuhan</a:t>
          </a:r>
          <a:r>
            <a:rPr lang="en-US" dirty="0"/>
            <a:t> </a:t>
          </a:r>
          <a:r>
            <a:rPr lang="en-US" dirty="0" err="1"/>
            <a:t>kebutuhan</a:t>
          </a:r>
          <a:endParaRPr lang="en-US" dirty="0"/>
        </a:p>
      </dgm:t>
    </dgm:pt>
    <dgm:pt modelId="{486DE64C-745D-5544-881C-76D5A90A7D0B}" type="parTrans" cxnId="{B32D531C-E084-0A43-9F48-940731D20B20}">
      <dgm:prSet/>
      <dgm:spPr/>
    </dgm:pt>
    <dgm:pt modelId="{82150888-0F19-2940-B935-D402772437ED}" type="sibTrans" cxnId="{B32D531C-E084-0A43-9F48-940731D20B20}">
      <dgm:prSet/>
      <dgm:spPr/>
    </dgm:pt>
    <dgm:pt modelId="{89AAA5F3-77E0-3748-8E19-A2C2A074478A}" type="pres">
      <dgm:prSet presAssocID="{28BE3821-E413-B24A-BB03-43CD53444373}" presName="Name0" presStyleCnt="0">
        <dgm:presLayoutVars>
          <dgm:dir/>
          <dgm:resizeHandles val="exact"/>
        </dgm:presLayoutVars>
      </dgm:prSet>
      <dgm:spPr/>
    </dgm:pt>
    <dgm:pt modelId="{4EA065C4-5056-EF45-8253-4419CDA945F4}" type="pres">
      <dgm:prSet presAssocID="{2E68651B-7BCF-7D45-8F59-8D1B83C71715}" presName="node" presStyleLbl="node1" presStyleIdx="0" presStyleCnt="4">
        <dgm:presLayoutVars>
          <dgm:bulletEnabled val="1"/>
        </dgm:presLayoutVars>
      </dgm:prSet>
      <dgm:spPr/>
    </dgm:pt>
    <dgm:pt modelId="{779667DF-D3CF-CF4D-9414-EC539864C213}" type="pres">
      <dgm:prSet presAssocID="{FCC83AAC-C5D8-3C4F-BC7E-CD788F7CB1A2}" presName="sibTrans" presStyleLbl="sibTrans2D1" presStyleIdx="0" presStyleCnt="3"/>
      <dgm:spPr/>
    </dgm:pt>
    <dgm:pt modelId="{4D50C0D8-4FBC-6E48-ACE1-1A9A390F112A}" type="pres">
      <dgm:prSet presAssocID="{FCC83AAC-C5D8-3C4F-BC7E-CD788F7CB1A2}" presName="connectorText" presStyleLbl="sibTrans2D1" presStyleIdx="0" presStyleCnt="3"/>
      <dgm:spPr/>
    </dgm:pt>
    <dgm:pt modelId="{0A8FF6CF-C499-3A47-A176-8AFC8B62E7E9}" type="pres">
      <dgm:prSet presAssocID="{87A58DF9-F4A2-5E46-8806-56CD426AC5A3}" presName="node" presStyleLbl="node1" presStyleIdx="1" presStyleCnt="4">
        <dgm:presLayoutVars>
          <dgm:bulletEnabled val="1"/>
        </dgm:presLayoutVars>
      </dgm:prSet>
      <dgm:spPr/>
    </dgm:pt>
    <dgm:pt modelId="{A217810B-0FE3-884C-804D-90F40F6F35C3}" type="pres">
      <dgm:prSet presAssocID="{FFCB9482-E7E7-A94D-A79D-959BDE32BE93}" presName="sibTrans" presStyleLbl="sibTrans2D1" presStyleIdx="1" presStyleCnt="3"/>
      <dgm:spPr/>
    </dgm:pt>
    <dgm:pt modelId="{AFE23795-43B2-AA4B-B1F8-2BE58D67DB16}" type="pres">
      <dgm:prSet presAssocID="{FFCB9482-E7E7-A94D-A79D-959BDE32BE93}" presName="connectorText" presStyleLbl="sibTrans2D1" presStyleIdx="1" presStyleCnt="3"/>
      <dgm:spPr/>
    </dgm:pt>
    <dgm:pt modelId="{38991CFD-52FA-9642-AF86-532D2BD1B3A1}" type="pres">
      <dgm:prSet presAssocID="{ECBC0850-9563-B74A-9357-18BE5CBD5A79}" presName="node" presStyleLbl="node1" presStyleIdx="2" presStyleCnt="4">
        <dgm:presLayoutVars>
          <dgm:bulletEnabled val="1"/>
        </dgm:presLayoutVars>
      </dgm:prSet>
      <dgm:spPr/>
    </dgm:pt>
    <dgm:pt modelId="{123634AD-57E4-E84B-9EE8-01C8DAE06307}" type="pres">
      <dgm:prSet presAssocID="{13BD9D55-0E87-D947-8342-C8F5CD5B41B8}" presName="sibTrans" presStyleLbl="sibTrans2D1" presStyleIdx="2" presStyleCnt="3"/>
      <dgm:spPr/>
    </dgm:pt>
    <dgm:pt modelId="{ED023210-2243-0548-996E-E4323F9A908A}" type="pres">
      <dgm:prSet presAssocID="{13BD9D55-0E87-D947-8342-C8F5CD5B41B8}" presName="connectorText" presStyleLbl="sibTrans2D1" presStyleIdx="2" presStyleCnt="3"/>
      <dgm:spPr/>
    </dgm:pt>
    <dgm:pt modelId="{C961475D-DE56-E94E-9C73-E59004BACEBF}" type="pres">
      <dgm:prSet presAssocID="{9A164DE3-AD13-BC48-A4D8-5503DBBEAAFA}" presName="node" presStyleLbl="node1" presStyleIdx="3" presStyleCnt="4">
        <dgm:presLayoutVars>
          <dgm:bulletEnabled val="1"/>
        </dgm:presLayoutVars>
      </dgm:prSet>
      <dgm:spPr/>
    </dgm:pt>
  </dgm:ptLst>
  <dgm:cxnLst>
    <dgm:cxn modelId="{EF7AB303-0F1E-5B42-BBFD-67E643AEA1AB}" type="presOf" srcId="{ECBC0850-9563-B74A-9357-18BE5CBD5A79}" destId="{38991CFD-52FA-9642-AF86-532D2BD1B3A1}" srcOrd="0" destOrd="0" presId="urn:microsoft.com/office/officeart/2005/8/layout/process1"/>
    <dgm:cxn modelId="{B32D531C-E084-0A43-9F48-940731D20B20}" srcId="{28BE3821-E413-B24A-BB03-43CD53444373}" destId="{9A164DE3-AD13-BC48-A4D8-5503DBBEAAFA}" srcOrd="3" destOrd="0" parTransId="{486DE64C-745D-5544-881C-76D5A90A7D0B}" sibTransId="{82150888-0F19-2940-B935-D402772437ED}"/>
    <dgm:cxn modelId="{29797529-A199-274A-ADB7-51FA9BEF5147}" type="presOf" srcId="{FFCB9482-E7E7-A94D-A79D-959BDE32BE93}" destId="{A217810B-0FE3-884C-804D-90F40F6F35C3}" srcOrd="0" destOrd="0" presId="urn:microsoft.com/office/officeart/2005/8/layout/process1"/>
    <dgm:cxn modelId="{D8A6AB3C-C4AD-514E-83C4-605A8ADB8D17}" type="presOf" srcId="{FFCB9482-E7E7-A94D-A79D-959BDE32BE93}" destId="{AFE23795-43B2-AA4B-B1F8-2BE58D67DB16}" srcOrd="1" destOrd="0" presId="urn:microsoft.com/office/officeart/2005/8/layout/process1"/>
    <dgm:cxn modelId="{CFD05A43-770D-DB4D-86B7-603CF8D6DE70}" srcId="{28BE3821-E413-B24A-BB03-43CD53444373}" destId="{87A58DF9-F4A2-5E46-8806-56CD426AC5A3}" srcOrd="1" destOrd="0" parTransId="{F009A686-CDE5-C74E-9081-ED08925BF78F}" sibTransId="{FFCB9482-E7E7-A94D-A79D-959BDE32BE93}"/>
    <dgm:cxn modelId="{D75F6D4C-C1D5-004B-A948-60CC31301991}" type="presOf" srcId="{87A58DF9-F4A2-5E46-8806-56CD426AC5A3}" destId="{0A8FF6CF-C499-3A47-A176-8AFC8B62E7E9}" srcOrd="0" destOrd="0" presId="urn:microsoft.com/office/officeart/2005/8/layout/process1"/>
    <dgm:cxn modelId="{3B3F256E-79A9-9140-B9E0-ADD70ADD33E5}" type="presOf" srcId="{13BD9D55-0E87-D947-8342-C8F5CD5B41B8}" destId="{ED023210-2243-0548-996E-E4323F9A908A}" srcOrd="1" destOrd="0" presId="urn:microsoft.com/office/officeart/2005/8/layout/process1"/>
    <dgm:cxn modelId="{E17B7554-74B3-8242-B6A3-B760E7FA371B}" srcId="{28BE3821-E413-B24A-BB03-43CD53444373}" destId="{ECBC0850-9563-B74A-9357-18BE5CBD5A79}" srcOrd="2" destOrd="0" parTransId="{8B034EC2-65B3-6F47-AA2B-A1450C6F67BE}" sibTransId="{13BD9D55-0E87-D947-8342-C8F5CD5B41B8}"/>
    <dgm:cxn modelId="{87B4857D-418B-6245-8232-8F3FF1630A02}" type="presOf" srcId="{2E68651B-7BCF-7D45-8F59-8D1B83C71715}" destId="{4EA065C4-5056-EF45-8253-4419CDA945F4}" srcOrd="0" destOrd="0" presId="urn:microsoft.com/office/officeart/2005/8/layout/process1"/>
    <dgm:cxn modelId="{F5E12C88-181F-7746-9819-55B590B6B397}" type="presOf" srcId="{13BD9D55-0E87-D947-8342-C8F5CD5B41B8}" destId="{123634AD-57E4-E84B-9EE8-01C8DAE06307}" srcOrd="0" destOrd="0" presId="urn:microsoft.com/office/officeart/2005/8/layout/process1"/>
    <dgm:cxn modelId="{087BD9B7-D63A-4A41-B9C3-72053557AE55}" type="presOf" srcId="{FCC83AAC-C5D8-3C4F-BC7E-CD788F7CB1A2}" destId="{4D50C0D8-4FBC-6E48-ACE1-1A9A390F112A}" srcOrd="1" destOrd="0" presId="urn:microsoft.com/office/officeart/2005/8/layout/process1"/>
    <dgm:cxn modelId="{C2940ABC-008E-3C42-8BF7-D3A924CFEFAE}" srcId="{28BE3821-E413-B24A-BB03-43CD53444373}" destId="{2E68651B-7BCF-7D45-8F59-8D1B83C71715}" srcOrd="0" destOrd="0" parTransId="{FA68263B-0919-A449-89BA-2C2F176B5F54}" sibTransId="{FCC83AAC-C5D8-3C4F-BC7E-CD788F7CB1A2}"/>
    <dgm:cxn modelId="{791D4DDB-899D-7648-8E48-83C3E6A7C9E1}" type="presOf" srcId="{FCC83AAC-C5D8-3C4F-BC7E-CD788F7CB1A2}" destId="{779667DF-D3CF-CF4D-9414-EC539864C213}" srcOrd="0" destOrd="0" presId="urn:microsoft.com/office/officeart/2005/8/layout/process1"/>
    <dgm:cxn modelId="{2E5982F0-E723-984A-9A39-CD099B7EBFF1}" type="presOf" srcId="{28BE3821-E413-B24A-BB03-43CD53444373}" destId="{89AAA5F3-77E0-3748-8E19-A2C2A074478A}" srcOrd="0" destOrd="0" presId="urn:microsoft.com/office/officeart/2005/8/layout/process1"/>
    <dgm:cxn modelId="{091358F3-4780-8548-880C-CBE31C2E476F}" type="presOf" srcId="{9A164DE3-AD13-BC48-A4D8-5503DBBEAAFA}" destId="{C961475D-DE56-E94E-9C73-E59004BACEBF}" srcOrd="0" destOrd="0" presId="urn:microsoft.com/office/officeart/2005/8/layout/process1"/>
    <dgm:cxn modelId="{9070D52B-A978-1441-8C28-8A56D2F62918}" type="presParOf" srcId="{89AAA5F3-77E0-3748-8E19-A2C2A074478A}" destId="{4EA065C4-5056-EF45-8253-4419CDA945F4}" srcOrd="0" destOrd="0" presId="urn:microsoft.com/office/officeart/2005/8/layout/process1"/>
    <dgm:cxn modelId="{C25E82D7-B977-5C46-BD36-9CD9E995F8F9}" type="presParOf" srcId="{89AAA5F3-77E0-3748-8E19-A2C2A074478A}" destId="{779667DF-D3CF-CF4D-9414-EC539864C213}" srcOrd="1" destOrd="0" presId="urn:microsoft.com/office/officeart/2005/8/layout/process1"/>
    <dgm:cxn modelId="{793276B1-8502-8447-8B92-9C14B36FBE83}" type="presParOf" srcId="{779667DF-D3CF-CF4D-9414-EC539864C213}" destId="{4D50C0D8-4FBC-6E48-ACE1-1A9A390F112A}" srcOrd="0" destOrd="0" presId="urn:microsoft.com/office/officeart/2005/8/layout/process1"/>
    <dgm:cxn modelId="{632DDF05-402A-6241-849C-D33558E80F4F}" type="presParOf" srcId="{89AAA5F3-77E0-3748-8E19-A2C2A074478A}" destId="{0A8FF6CF-C499-3A47-A176-8AFC8B62E7E9}" srcOrd="2" destOrd="0" presId="urn:microsoft.com/office/officeart/2005/8/layout/process1"/>
    <dgm:cxn modelId="{AE332E89-50AA-2341-B2B4-FE56674C0317}" type="presParOf" srcId="{89AAA5F3-77E0-3748-8E19-A2C2A074478A}" destId="{A217810B-0FE3-884C-804D-90F40F6F35C3}" srcOrd="3" destOrd="0" presId="urn:microsoft.com/office/officeart/2005/8/layout/process1"/>
    <dgm:cxn modelId="{DE6693CB-AEC7-DA45-BB1D-795789AA7E9C}" type="presParOf" srcId="{A217810B-0FE3-884C-804D-90F40F6F35C3}" destId="{AFE23795-43B2-AA4B-B1F8-2BE58D67DB16}" srcOrd="0" destOrd="0" presId="urn:microsoft.com/office/officeart/2005/8/layout/process1"/>
    <dgm:cxn modelId="{A058110B-C1EB-8E44-9EA5-840296273E06}" type="presParOf" srcId="{89AAA5F3-77E0-3748-8E19-A2C2A074478A}" destId="{38991CFD-52FA-9642-AF86-532D2BD1B3A1}" srcOrd="4" destOrd="0" presId="urn:microsoft.com/office/officeart/2005/8/layout/process1"/>
    <dgm:cxn modelId="{CA3B09F9-AFAA-B94D-BC66-BA226FB4F335}" type="presParOf" srcId="{89AAA5F3-77E0-3748-8E19-A2C2A074478A}" destId="{123634AD-57E4-E84B-9EE8-01C8DAE06307}" srcOrd="5" destOrd="0" presId="urn:microsoft.com/office/officeart/2005/8/layout/process1"/>
    <dgm:cxn modelId="{FA07AC74-7E10-5B4D-9600-F596A3DF39D1}" type="presParOf" srcId="{123634AD-57E4-E84B-9EE8-01C8DAE06307}" destId="{ED023210-2243-0548-996E-E4323F9A908A}" srcOrd="0" destOrd="0" presId="urn:microsoft.com/office/officeart/2005/8/layout/process1"/>
    <dgm:cxn modelId="{2CFB05E5-2067-AA4A-8953-62B43DCC15F3}" type="presParOf" srcId="{89AAA5F3-77E0-3748-8E19-A2C2A074478A}" destId="{C961475D-DE56-E94E-9C73-E59004BACEB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AAE248-0E15-AA4B-9942-7E0361563FB6}" type="doc">
      <dgm:prSet loTypeId="urn:microsoft.com/office/officeart/2005/8/layout/vProcess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7CBCA3-7FB0-F045-9D79-27E83FCCA460}">
      <dgm:prSet phldrT="[Text]"/>
      <dgm:spPr/>
      <dgm:t>
        <a:bodyPr/>
        <a:lstStyle/>
        <a:p>
          <a:r>
            <a:rPr lang="en-US" dirty="0"/>
            <a:t>Attention</a:t>
          </a:r>
        </a:p>
      </dgm:t>
    </dgm:pt>
    <dgm:pt modelId="{967BBAC7-86E4-B544-884E-9AB70F864B3F}" type="parTrans" cxnId="{9B6053CC-EA31-8441-884F-930B25FB3FC6}">
      <dgm:prSet/>
      <dgm:spPr/>
      <dgm:t>
        <a:bodyPr/>
        <a:lstStyle/>
        <a:p>
          <a:endParaRPr lang="en-US"/>
        </a:p>
      </dgm:t>
    </dgm:pt>
    <dgm:pt modelId="{E25D395F-3C43-3B4A-9E17-513CB3F3FA1B}" type="sibTrans" cxnId="{9B6053CC-EA31-8441-884F-930B25FB3FC6}">
      <dgm:prSet/>
      <dgm:spPr/>
      <dgm:t>
        <a:bodyPr/>
        <a:lstStyle/>
        <a:p>
          <a:endParaRPr lang="en-US"/>
        </a:p>
      </dgm:t>
    </dgm:pt>
    <dgm:pt modelId="{756F382D-8823-7C46-B0DA-AE79143D5BAA}">
      <dgm:prSet phldrT="[Text]"/>
      <dgm:spPr/>
      <dgm:t>
        <a:bodyPr/>
        <a:lstStyle/>
        <a:p>
          <a:r>
            <a:rPr lang="en-US" dirty="0"/>
            <a:t>Need</a:t>
          </a:r>
        </a:p>
      </dgm:t>
    </dgm:pt>
    <dgm:pt modelId="{0FA790C1-9C2A-164E-8674-F7E097645DD7}" type="parTrans" cxnId="{C2DABB57-9209-6445-9B5D-A5803758B54B}">
      <dgm:prSet/>
      <dgm:spPr/>
      <dgm:t>
        <a:bodyPr/>
        <a:lstStyle/>
        <a:p>
          <a:endParaRPr lang="en-US"/>
        </a:p>
      </dgm:t>
    </dgm:pt>
    <dgm:pt modelId="{1C95F33C-624A-EB45-93C2-E2D9458831C5}" type="sibTrans" cxnId="{C2DABB57-9209-6445-9B5D-A5803758B54B}">
      <dgm:prSet/>
      <dgm:spPr/>
      <dgm:t>
        <a:bodyPr/>
        <a:lstStyle/>
        <a:p>
          <a:endParaRPr lang="en-US"/>
        </a:p>
      </dgm:t>
    </dgm:pt>
    <dgm:pt modelId="{D35B102E-7C81-7243-84FF-71F01D86621D}">
      <dgm:prSet phldrT="[Text]"/>
      <dgm:spPr/>
      <dgm:t>
        <a:bodyPr/>
        <a:lstStyle/>
        <a:p>
          <a:r>
            <a:rPr lang="en-US" dirty="0"/>
            <a:t>Satisfaction</a:t>
          </a:r>
        </a:p>
      </dgm:t>
    </dgm:pt>
    <dgm:pt modelId="{0D6AB38C-2773-0445-AA41-EEF981E8FA21}" type="parTrans" cxnId="{442533E3-A994-D64E-810F-A5FB06C1368C}">
      <dgm:prSet/>
      <dgm:spPr/>
      <dgm:t>
        <a:bodyPr/>
        <a:lstStyle/>
        <a:p>
          <a:endParaRPr lang="en-US"/>
        </a:p>
      </dgm:t>
    </dgm:pt>
    <dgm:pt modelId="{DA7FB465-C37E-D745-AFF8-47D9037089DB}" type="sibTrans" cxnId="{442533E3-A994-D64E-810F-A5FB06C1368C}">
      <dgm:prSet/>
      <dgm:spPr/>
      <dgm:t>
        <a:bodyPr/>
        <a:lstStyle/>
        <a:p>
          <a:endParaRPr lang="en-US"/>
        </a:p>
      </dgm:t>
    </dgm:pt>
    <dgm:pt modelId="{06519AE9-C629-354A-8BB9-59EB1B4FDCB8}">
      <dgm:prSet phldrT="[Text]"/>
      <dgm:spPr/>
      <dgm:t>
        <a:bodyPr/>
        <a:lstStyle/>
        <a:p>
          <a:r>
            <a:rPr lang="en-US" dirty="0"/>
            <a:t>Visualization</a:t>
          </a:r>
        </a:p>
      </dgm:t>
    </dgm:pt>
    <dgm:pt modelId="{F0D8A84F-E61F-0C4E-8588-E1BF41E3A7DC}" type="parTrans" cxnId="{79F99C4C-CC09-6C4D-A0EC-F0C4876582AD}">
      <dgm:prSet/>
      <dgm:spPr/>
      <dgm:t>
        <a:bodyPr/>
        <a:lstStyle/>
        <a:p>
          <a:endParaRPr lang="en-US"/>
        </a:p>
      </dgm:t>
    </dgm:pt>
    <dgm:pt modelId="{C103DF2C-7372-2C41-BB34-F868E0660644}" type="sibTrans" cxnId="{79F99C4C-CC09-6C4D-A0EC-F0C4876582AD}">
      <dgm:prSet/>
      <dgm:spPr/>
      <dgm:t>
        <a:bodyPr/>
        <a:lstStyle/>
        <a:p>
          <a:endParaRPr lang="en-US"/>
        </a:p>
      </dgm:t>
    </dgm:pt>
    <dgm:pt modelId="{8A8E1565-DAAD-CA40-95BA-E8B1C526D2A6}">
      <dgm:prSet phldrT="[Text]"/>
      <dgm:spPr/>
      <dgm:t>
        <a:bodyPr/>
        <a:lstStyle/>
        <a:p>
          <a:r>
            <a:rPr lang="en-US" dirty="0"/>
            <a:t>Action</a:t>
          </a:r>
        </a:p>
      </dgm:t>
    </dgm:pt>
    <dgm:pt modelId="{C32A49FF-1FBE-864B-ADCC-1C1030CC0803}" type="parTrans" cxnId="{66541BFF-F117-2844-8DDD-759915764189}">
      <dgm:prSet/>
      <dgm:spPr/>
      <dgm:t>
        <a:bodyPr/>
        <a:lstStyle/>
        <a:p>
          <a:endParaRPr lang="en-US"/>
        </a:p>
      </dgm:t>
    </dgm:pt>
    <dgm:pt modelId="{9057A917-ABF6-3942-B105-D76F7EB95630}" type="sibTrans" cxnId="{66541BFF-F117-2844-8DDD-759915764189}">
      <dgm:prSet/>
      <dgm:spPr/>
      <dgm:t>
        <a:bodyPr/>
        <a:lstStyle/>
        <a:p>
          <a:endParaRPr lang="en-US"/>
        </a:p>
      </dgm:t>
    </dgm:pt>
    <dgm:pt modelId="{DB5A4152-EA0F-3045-9AAB-4AD51A24434C}" type="pres">
      <dgm:prSet presAssocID="{29AAE248-0E15-AA4B-9942-7E0361563FB6}" presName="outerComposite" presStyleCnt="0">
        <dgm:presLayoutVars>
          <dgm:chMax val="5"/>
          <dgm:dir/>
          <dgm:resizeHandles val="exact"/>
        </dgm:presLayoutVars>
      </dgm:prSet>
      <dgm:spPr/>
    </dgm:pt>
    <dgm:pt modelId="{55F44ED4-6939-AD45-B0F3-B42D3CFF8ADF}" type="pres">
      <dgm:prSet presAssocID="{29AAE248-0E15-AA4B-9942-7E0361563FB6}" presName="dummyMaxCanvas" presStyleCnt="0">
        <dgm:presLayoutVars/>
      </dgm:prSet>
      <dgm:spPr/>
    </dgm:pt>
    <dgm:pt modelId="{2C72B911-BA37-2546-8431-13A6E6A46B7C}" type="pres">
      <dgm:prSet presAssocID="{29AAE248-0E15-AA4B-9942-7E0361563FB6}" presName="FiveNodes_1" presStyleLbl="node1" presStyleIdx="0" presStyleCnt="5" custLinFactNeighborX="-1019" custLinFactNeighborY="-3016">
        <dgm:presLayoutVars>
          <dgm:bulletEnabled val="1"/>
        </dgm:presLayoutVars>
      </dgm:prSet>
      <dgm:spPr/>
    </dgm:pt>
    <dgm:pt modelId="{343B0B63-B381-D143-9E0B-4FF1256FF6F1}" type="pres">
      <dgm:prSet presAssocID="{29AAE248-0E15-AA4B-9942-7E0361563FB6}" presName="FiveNodes_2" presStyleLbl="node1" presStyleIdx="1" presStyleCnt="5">
        <dgm:presLayoutVars>
          <dgm:bulletEnabled val="1"/>
        </dgm:presLayoutVars>
      </dgm:prSet>
      <dgm:spPr/>
    </dgm:pt>
    <dgm:pt modelId="{8DC04C83-5FCC-E548-97BD-E69CDB1251BD}" type="pres">
      <dgm:prSet presAssocID="{29AAE248-0E15-AA4B-9942-7E0361563FB6}" presName="FiveNodes_3" presStyleLbl="node1" presStyleIdx="2" presStyleCnt="5">
        <dgm:presLayoutVars>
          <dgm:bulletEnabled val="1"/>
        </dgm:presLayoutVars>
      </dgm:prSet>
      <dgm:spPr/>
    </dgm:pt>
    <dgm:pt modelId="{CEB75E9A-D3EC-6B4F-8627-37A9267C6CF1}" type="pres">
      <dgm:prSet presAssocID="{29AAE248-0E15-AA4B-9942-7E0361563FB6}" presName="FiveNodes_4" presStyleLbl="node1" presStyleIdx="3" presStyleCnt="5">
        <dgm:presLayoutVars>
          <dgm:bulletEnabled val="1"/>
        </dgm:presLayoutVars>
      </dgm:prSet>
      <dgm:spPr/>
    </dgm:pt>
    <dgm:pt modelId="{657C9358-8E82-4949-AE3D-DC0BE27E349A}" type="pres">
      <dgm:prSet presAssocID="{29AAE248-0E15-AA4B-9942-7E0361563FB6}" presName="FiveNodes_5" presStyleLbl="node1" presStyleIdx="4" presStyleCnt="5">
        <dgm:presLayoutVars>
          <dgm:bulletEnabled val="1"/>
        </dgm:presLayoutVars>
      </dgm:prSet>
      <dgm:spPr/>
    </dgm:pt>
    <dgm:pt modelId="{7EB33F37-7538-6D47-9C8C-246C3DECE472}" type="pres">
      <dgm:prSet presAssocID="{29AAE248-0E15-AA4B-9942-7E0361563FB6}" presName="FiveConn_1-2" presStyleLbl="fgAccFollowNode1" presStyleIdx="0" presStyleCnt="4">
        <dgm:presLayoutVars>
          <dgm:bulletEnabled val="1"/>
        </dgm:presLayoutVars>
      </dgm:prSet>
      <dgm:spPr/>
    </dgm:pt>
    <dgm:pt modelId="{40E6E60E-7AE1-A945-8121-19C4B51779E9}" type="pres">
      <dgm:prSet presAssocID="{29AAE248-0E15-AA4B-9942-7E0361563FB6}" presName="FiveConn_2-3" presStyleLbl="fgAccFollowNode1" presStyleIdx="1" presStyleCnt="4">
        <dgm:presLayoutVars>
          <dgm:bulletEnabled val="1"/>
        </dgm:presLayoutVars>
      </dgm:prSet>
      <dgm:spPr/>
    </dgm:pt>
    <dgm:pt modelId="{E359D912-D898-EF4D-A4A9-F834927165D4}" type="pres">
      <dgm:prSet presAssocID="{29AAE248-0E15-AA4B-9942-7E0361563FB6}" presName="FiveConn_3-4" presStyleLbl="fgAccFollowNode1" presStyleIdx="2" presStyleCnt="4">
        <dgm:presLayoutVars>
          <dgm:bulletEnabled val="1"/>
        </dgm:presLayoutVars>
      </dgm:prSet>
      <dgm:spPr/>
    </dgm:pt>
    <dgm:pt modelId="{97609FE1-42F8-4C4F-AE9A-4A0C62BD013A}" type="pres">
      <dgm:prSet presAssocID="{29AAE248-0E15-AA4B-9942-7E0361563FB6}" presName="FiveConn_4-5" presStyleLbl="fgAccFollowNode1" presStyleIdx="3" presStyleCnt="4">
        <dgm:presLayoutVars>
          <dgm:bulletEnabled val="1"/>
        </dgm:presLayoutVars>
      </dgm:prSet>
      <dgm:spPr/>
    </dgm:pt>
    <dgm:pt modelId="{D3F16562-8332-C740-AC10-0F2FBE75FE0E}" type="pres">
      <dgm:prSet presAssocID="{29AAE248-0E15-AA4B-9942-7E0361563FB6}" presName="FiveNodes_1_text" presStyleLbl="node1" presStyleIdx="4" presStyleCnt="5">
        <dgm:presLayoutVars>
          <dgm:bulletEnabled val="1"/>
        </dgm:presLayoutVars>
      </dgm:prSet>
      <dgm:spPr/>
    </dgm:pt>
    <dgm:pt modelId="{D7886EAF-3F39-474F-9794-F47622491BB3}" type="pres">
      <dgm:prSet presAssocID="{29AAE248-0E15-AA4B-9942-7E0361563FB6}" presName="FiveNodes_2_text" presStyleLbl="node1" presStyleIdx="4" presStyleCnt="5">
        <dgm:presLayoutVars>
          <dgm:bulletEnabled val="1"/>
        </dgm:presLayoutVars>
      </dgm:prSet>
      <dgm:spPr/>
    </dgm:pt>
    <dgm:pt modelId="{172694FE-99B9-0747-89D7-FB9A7898B1CC}" type="pres">
      <dgm:prSet presAssocID="{29AAE248-0E15-AA4B-9942-7E0361563FB6}" presName="FiveNodes_3_text" presStyleLbl="node1" presStyleIdx="4" presStyleCnt="5">
        <dgm:presLayoutVars>
          <dgm:bulletEnabled val="1"/>
        </dgm:presLayoutVars>
      </dgm:prSet>
      <dgm:spPr/>
    </dgm:pt>
    <dgm:pt modelId="{272EE749-D511-444D-A5D2-3AEDDD6BD00C}" type="pres">
      <dgm:prSet presAssocID="{29AAE248-0E15-AA4B-9942-7E0361563FB6}" presName="FiveNodes_4_text" presStyleLbl="node1" presStyleIdx="4" presStyleCnt="5">
        <dgm:presLayoutVars>
          <dgm:bulletEnabled val="1"/>
        </dgm:presLayoutVars>
      </dgm:prSet>
      <dgm:spPr/>
    </dgm:pt>
    <dgm:pt modelId="{A3BD5ADD-F718-EE40-8F35-B1E868BF16D2}" type="pres">
      <dgm:prSet presAssocID="{29AAE248-0E15-AA4B-9942-7E0361563FB6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496AB80E-97ED-7C44-BC49-91736D78609E}" type="presOf" srcId="{A37CBCA3-7FB0-F045-9D79-27E83FCCA460}" destId="{D3F16562-8332-C740-AC10-0F2FBE75FE0E}" srcOrd="1" destOrd="0" presId="urn:microsoft.com/office/officeart/2005/8/layout/vProcess5"/>
    <dgm:cxn modelId="{E5421922-682C-5D47-9FE2-C72F90EB234E}" type="presOf" srcId="{756F382D-8823-7C46-B0DA-AE79143D5BAA}" destId="{D7886EAF-3F39-474F-9794-F47622491BB3}" srcOrd="1" destOrd="0" presId="urn:microsoft.com/office/officeart/2005/8/layout/vProcess5"/>
    <dgm:cxn modelId="{7E861425-2063-DC4C-9A65-E6FC0C2FB736}" type="presOf" srcId="{E25D395F-3C43-3B4A-9E17-513CB3F3FA1B}" destId="{7EB33F37-7538-6D47-9C8C-246C3DECE472}" srcOrd="0" destOrd="0" presId="urn:microsoft.com/office/officeart/2005/8/layout/vProcess5"/>
    <dgm:cxn modelId="{A242C03E-2712-4A40-90CD-95B8806E3AF1}" type="presOf" srcId="{8A8E1565-DAAD-CA40-95BA-E8B1C526D2A6}" destId="{657C9358-8E82-4949-AE3D-DC0BE27E349A}" srcOrd="0" destOrd="0" presId="urn:microsoft.com/office/officeart/2005/8/layout/vProcess5"/>
    <dgm:cxn modelId="{CFFA9065-2E42-5B4B-95A1-94B129265C11}" type="presOf" srcId="{C103DF2C-7372-2C41-BB34-F868E0660644}" destId="{97609FE1-42F8-4C4F-AE9A-4A0C62BD013A}" srcOrd="0" destOrd="0" presId="urn:microsoft.com/office/officeart/2005/8/layout/vProcess5"/>
    <dgm:cxn modelId="{5321164C-28F4-7F4A-8BE7-853B05E89F4F}" type="presOf" srcId="{D35B102E-7C81-7243-84FF-71F01D86621D}" destId="{8DC04C83-5FCC-E548-97BD-E69CDB1251BD}" srcOrd="0" destOrd="0" presId="urn:microsoft.com/office/officeart/2005/8/layout/vProcess5"/>
    <dgm:cxn modelId="{79F99C4C-CC09-6C4D-A0EC-F0C4876582AD}" srcId="{29AAE248-0E15-AA4B-9942-7E0361563FB6}" destId="{06519AE9-C629-354A-8BB9-59EB1B4FDCB8}" srcOrd="3" destOrd="0" parTransId="{F0D8A84F-E61F-0C4E-8588-E1BF41E3A7DC}" sibTransId="{C103DF2C-7372-2C41-BB34-F868E0660644}"/>
    <dgm:cxn modelId="{8659BF4E-7902-0646-B863-E15AE1723B20}" type="presOf" srcId="{06519AE9-C629-354A-8BB9-59EB1B4FDCB8}" destId="{CEB75E9A-D3EC-6B4F-8627-37A9267C6CF1}" srcOrd="0" destOrd="0" presId="urn:microsoft.com/office/officeart/2005/8/layout/vProcess5"/>
    <dgm:cxn modelId="{41AF9F51-4FA5-F043-8E2D-78E5CC21D5D6}" type="presOf" srcId="{DA7FB465-C37E-D745-AFF8-47D9037089DB}" destId="{E359D912-D898-EF4D-A4A9-F834927165D4}" srcOrd="0" destOrd="0" presId="urn:microsoft.com/office/officeart/2005/8/layout/vProcess5"/>
    <dgm:cxn modelId="{F218FE55-6396-B146-923C-47D3A7EFD8BD}" type="presOf" srcId="{D35B102E-7C81-7243-84FF-71F01D86621D}" destId="{172694FE-99B9-0747-89D7-FB9A7898B1CC}" srcOrd="1" destOrd="0" presId="urn:microsoft.com/office/officeart/2005/8/layout/vProcess5"/>
    <dgm:cxn modelId="{C2DABB57-9209-6445-9B5D-A5803758B54B}" srcId="{29AAE248-0E15-AA4B-9942-7E0361563FB6}" destId="{756F382D-8823-7C46-B0DA-AE79143D5BAA}" srcOrd="1" destOrd="0" parTransId="{0FA790C1-9C2A-164E-8674-F7E097645DD7}" sibTransId="{1C95F33C-624A-EB45-93C2-E2D9458831C5}"/>
    <dgm:cxn modelId="{C53B3779-62BD-6C4F-B20F-FE7D3D9D359F}" type="presOf" srcId="{1C95F33C-624A-EB45-93C2-E2D9458831C5}" destId="{40E6E60E-7AE1-A945-8121-19C4B51779E9}" srcOrd="0" destOrd="0" presId="urn:microsoft.com/office/officeart/2005/8/layout/vProcess5"/>
    <dgm:cxn modelId="{86097D93-5ACA-E144-B308-E325E9E751E8}" type="presOf" srcId="{8A8E1565-DAAD-CA40-95BA-E8B1C526D2A6}" destId="{A3BD5ADD-F718-EE40-8F35-B1E868BF16D2}" srcOrd="1" destOrd="0" presId="urn:microsoft.com/office/officeart/2005/8/layout/vProcess5"/>
    <dgm:cxn modelId="{BA45D8A4-6181-E540-9532-C972BAB9A938}" type="presOf" srcId="{29AAE248-0E15-AA4B-9942-7E0361563FB6}" destId="{DB5A4152-EA0F-3045-9AAB-4AD51A24434C}" srcOrd="0" destOrd="0" presId="urn:microsoft.com/office/officeart/2005/8/layout/vProcess5"/>
    <dgm:cxn modelId="{825CF3A4-D4CB-414A-9B3D-23252295E015}" type="presOf" srcId="{06519AE9-C629-354A-8BB9-59EB1B4FDCB8}" destId="{272EE749-D511-444D-A5D2-3AEDDD6BD00C}" srcOrd="1" destOrd="0" presId="urn:microsoft.com/office/officeart/2005/8/layout/vProcess5"/>
    <dgm:cxn modelId="{9B6053CC-EA31-8441-884F-930B25FB3FC6}" srcId="{29AAE248-0E15-AA4B-9942-7E0361563FB6}" destId="{A37CBCA3-7FB0-F045-9D79-27E83FCCA460}" srcOrd="0" destOrd="0" parTransId="{967BBAC7-86E4-B544-884E-9AB70F864B3F}" sibTransId="{E25D395F-3C43-3B4A-9E17-513CB3F3FA1B}"/>
    <dgm:cxn modelId="{FB7D35E1-4BFB-2946-8EF4-47757D041D84}" type="presOf" srcId="{A37CBCA3-7FB0-F045-9D79-27E83FCCA460}" destId="{2C72B911-BA37-2546-8431-13A6E6A46B7C}" srcOrd="0" destOrd="0" presId="urn:microsoft.com/office/officeart/2005/8/layout/vProcess5"/>
    <dgm:cxn modelId="{442533E3-A994-D64E-810F-A5FB06C1368C}" srcId="{29AAE248-0E15-AA4B-9942-7E0361563FB6}" destId="{D35B102E-7C81-7243-84FF-71F01D86621D}" srcOrd="2" destOrd="0" parTransId="{0D6AB38C-2773-0445-AA41-EEF981E8FA21}" sibTransId="{DA7FB465-C37E-D745-AFF8-47D9037089DB}"/>
    <dgm:cxn modelId="{2B224CE4-BFDF-154B-9913-78C558058D81}" type="presOf" srcId="{756F382D-8823-7C46-B0DA-AE79143D5BAA}" destId="{343B0B63-B381-D143-9E0B-4FF1256FF6F1}" srcOrd="0" destOrd="0" presId="urn:microsoft.com/office/officeart/2005/8/layout/vProcess5"/>
    <dgm:cxn modelId="{66541BFF-F117-2844-8DDD-759915764189}" srcId="{29AAE248-0E15-AA4B-9942-7E0361563FB6}" destId="{8A8E1565-DAAD-CA40-95BA-E8B1C526D2A6}" srcOrd="4" destOrd="0" parTransId="{C32A49FF-1FBE-864B-ADCC-1C1030CC0803}" sibTransId="{9057A917-ABF6-3942-B105-D76F7EB95630}"/>
    <dgm:cxn modelId="{6B9374BA-4B29-5F47-906F-0C074CA1977B}" type="presParOf" srcId="{DB5A4152-EA0F-3045-9AAB-4AD51A24434C}" destId="{55F44ED4-6939-AD45-B0F3-B42D3CFF8ADF}" srcOrd="0" destOrd="0" presId="urn:microsoft.com/office/officeart/2005/8/layout/vProcess5"/>
    <dgm:cxn modelId="{AAFBE4D1-D04D-7841-9463-F87406C6D63D}" type="presParOf" srcId="{DB5A4152-EA0F-3045-9AAB-4AD51A24434C}" destId="{2C72B911-BA37-2546-8431-13A6E6A46B7C}" srcOrd="1" destOrd="0" presId="urn:microsoft.com/office/officeart/2005/8/layout/vProcess5"/>
    <dgm:cxn modelId="{1D5E0BE3-F639-8747-865C-12B71336C6B2}" type="presParOf" srcId="{DB5A4152-EA0F-3045-9AAB-4AD51A24434C}" destId="{343B0B63-B381-D143-9E0B-4FF1256FF6F1}" srcOrd="2" destOrd="0" presId="urn:microsoft.com/office/officeart/2005/8/layout/vProcess5"/>
    <dgm:cxn modelId="{AC9AE3A6-9BEE-BC40-A659-2CA2C09C925B}" type="presParOf" srcId="{DB5A4152-EA0F-3045-9AAB-4AD51A24434C}" destId="{8DC04C83-5FCC-E548-97BD-E69CDB1251BD}" srcOrd="3" destOrd="0" presId="urn:microsoft.com/office/officeart/2005/8/layout/vProcess5"/>
    <dgm:cxn modelId="{1A620239-003D-E446-A16D-741270C7BAAC}" type="presParOf" srcId="{DB5A4152-EA0F-3045-9AAB-4AD51A24434C}" destId="{CEB75E9A-D3EC-6B4F-8627-37A9267C6CF1}" srcOrd="4" destOrd="0" presId="urn:microsoft.com/office/officeart/2005/8/layout/vProcess5"/>
    <dgm:cxn modelId="{6880BF1A-4AF2-D94D-992D-150AE2CE3765}" type="presParOf" srcId="{DB5A4152-EA0F-3045-9AAB-4AD51A24434C}" destId="{657C9358-8E82-4949-AE3D-DC0BE27E349A}" srcOrd="5" destOrd="0" presId="urn:microsoft.com/office/officeart/2005/8/layout/vProcess5"/>
    <dgm:cxn modelId="{E40377E0-7CC0-3D41-B77B-BBD94DEE02DA}" type="presParOf" srcId="{DB5A4152-EA0F-3045-9AAB-4AD51A24434C}" destId="{7EB33F37-7538-6D47-9C8C-246C3DECE472}" srcOrd="6" destOrd="0" presId="urn:microsoft.com/office/officeart/2005/8/layout/vProcess5"/>
    <dgm:cxn modelId="{BC6CC070-E77F-1041-8E4F-26FF51F32D55}" type="presParOf" srcId="{DB5A4152-EA0F-3045-9AAB-4AD51A24434C}" destId="{40E6E60E-7AE1-A945-8121-19C4B51779E9}" srcOrd="7" destOrd="0" presId="urn:microsoft.com/office/officeart/2005/8/layout/vProcess5"/>
    <dgm:cxn modelId="{42E3B9B4-FB38-FB44-BC87-3FB7EE2486C9}" type="presParOf" srcId="{DB5A4152-EA0F-3045-9AAB-4AD51A24434C}" destId="{E359D912-D898-EF4D-A4A9-F834927165D4}" srcOrd="8" destOrd="0" presId="urn:microsoft.com/office/officeart/2005/8/layout/vProcess5"/>
    <dgm:cxn modelId="{2B4B4216-E374-5942-926D-CE227C0C1F71}" type="presParOf" srcId="{DB5A4152-EA0F-3045-9AAB-4AD51A24434C}" destId="{97609FE1-42F8-4C4F-AE9A-4A0C62BD013A}" srcOrd="9" destOrd="0" presId="urn:microsoft.com/office/officeart/2005/8/layout/vProcess5"/>
    <dgm:cxn modelId="{FEF15B57-86A0-7B44-8AB8-A5064F29FC73}" type="presParOf" srcId="{DB5A4152-EA0F-3045-9AAB-4AD51A24434C}" destId="{D3F16562-8332-C740-AC10-0F2FBE75FE0E}" srcOrd="10" destOrd="0" presId="urn:microsoft.com/office/officeart/2005/8/layout/vProcess5"/>
    <dgm:cxn modelId="{DDA85C8C-E7E1-BF4B-BC21-C195EC739414}" type="presParOf" srcId="{DB5A4152-EA0F-3045-9AAB-4AD51A24434C}" destId="{D7886EAF-3F39-474F-9794-F47622491BB3}" srcOrd="11" destOrd="0" presId="urn:microsoft.com/office/officeart/2005/8/layout/vProcess5"/>
    <dgm:cxn modelId="{3A2889B3-7997-2342-9B1B-8525852548F4}" type="presParOf" srcId="{DB5A4152-EA0F-3045-9AAB-4AD51A24434C}" destId="{172694FE-99B9-0747-89D7-FB9A7898B1CC}" srcOrd="12" destOrd="0" presId="urn:microsoft.com/office/officeart/2005/8/layout/vProcess5"/>
    <dgm:cxn modelId="{0B5B76B0-1DEA-FF44-B682-EC232ED6BFB7}" type="presParOf" srcId="{DB5A4152-EA0F-3045-9AAB-4AD51A24434C}" destId="{272EE749-D511-444D-A5D2-3AEDDD6BD00C}" srcOrd="13" destOrd="0" presId="urn:microsoft.com/office/officeart/2005/8/layout/vProcess5"/>
    <dgm:cxn modelId="{F67C7B50-E9C6-F248-8F07-8CA51A349CB2}" type="presParOf" srcId="{DB5A4152-EA0F-3045-9AAB-4AD51A24434C}" destId="{A3BD5ADD-F718-EE40-8F35-B1E868BF16D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6B5A2AD-F24F-954B-BC79-E5CC5D8F74B8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</dgm:pt>
    <dgm:pt modelId="{576E13AE-E98F-5140-98AE-E3482C0EA662}">
      <dgm:prSet phldrT="[Text]"/>
      <dgm:spPr/>
      <dgm:t>
        <a:bodyPr/>
        <a:lstStyle/>
        <a:p>
          <a:r>
            <a:rPr lang="en-US" dirty="0" err="1"/>
            <a:t>Mengingat</a:t>
          </a:r>
          <a:endParaRPr lang="en-US" dirty="0"/>
        </a:p>
      </dgm:t>
    </dgm:pt>
    <dgm:pt modelId="{898C6CA7-F1F8-8548-9461-B1F51ECB24AE}" type="parTrans" cxnId="{805123F7-27A5-BC4A-879A-0F81186B2F49}">
      <dgm:prSet/>
      <dgm:spPr/>
      <dgm:t>
        <a:bodyPr/>
        <a:lstStyle/>
        <a:p>
          <a:endParaRPr lang="en-US"/>
        </a:p>
      </dgm:t>
    </dgm:pt>
    <dgm:pt modelId="{20E062A5-733F-0D44-B57E-B8394F0131CD}" type="sibTrans" cxnId="{805123F7-27A5-BC4A-879A-0F81186B2F49}">
      <dgm:prSet/>
      <dgm:spPr/>
      <dgm:t>
        <a:bodyPr/>
        <a:lstStyle/>
        <a:p>
          <a:endParaRPr lang="en-US"/>
        </a:p>
      </dgm:t>
    </dgm:pt>
    <dgm:pt modelId="{09924415-302D-2A41-8A73-93078B987D5A}">
      <dgm:prSet phldrT="[Text]"/>
      <dgm:spPr/>
      <dgm:t>
        <a:bodyPr/>
        <a:lstStyle/>
        <a:p>
          <a:r>
            <a:rPr lang="en-US" dirty="0" err="1"/>
            <a:t>Fokus</a:t>
          </a:r>
          <a:r>
            <a:rPr lang="en-US" dirty="0"/>
            <a:t> </a:t>
          </a:r>
          <a:r>
            <a:rPr lang="en-US" dirty="0" err="1"/>
            <a:t>pada</a:t>
          </a:r>
          <a:r>
            <a:rPr lang="en-US" dirty="0"/>
            <a:t> </a:t>
          </a:r>
          <a:r>
            <a:rPr lang="en-US" dirty="0" err="1"/>
            <a:t>objek</a:t>
          </a:r>
          <a:endParaRPr lang="en-US" dirty="0"/>
        </a:p>
      </dgm:t>
    </dgm:pt>
    <dgm:pt modelId="{C6EE9E46-E5D7-6B4B-AFDB-00D029D1930C}" type="parTrans" cxnId="{75A2388E-089A-7345-80CE-121B654ABB6B}">
      <dgm:prSet/>
      <dgm:spPr/>
      <dgm:t>
        <a:bodyPr/>
        <a:lstStyle/>
        <a:p>
          <a:endParaRPr lang="en-US"/>
        </a:p>
      </dgm:t>
    </dgm:pt>
    <dgm:pt modelId="{BF6C8E12-FD5C-8E4B-BB7D-0BD2CF314721}" type="sibTrans" cxnId="{75A2388E-089A-7345-80CE-121B654ABB6B}">
      <dgm:prSet/>
      <dgm:spPr/>
      <dgm:t>
        <a:bodyPr/>
        <a:lstStyle/>
        <a:p>
          <a:endParaRPr lang="en-US"/>
        </a:p>
      </dgm:t>
    </dgm:pt>
    <dgm:pt modelId="{241F3009-4523-404D-BBF1-BF5C671EF97D}">
      <dgm:prSet phldrT="[Text]"/>
      <dgm:spPr/>
      <dgm:t>
        <a:bodyPr/>
        <a:lstStyle/>
        <a:p>
          <a:r>
            <a:rPr lang="en-US" dirty="0" err="1"/>
            <a:t>Mendengar</a:t>
          </a:r>
          <a:endParaRPr lang="en-US" dirty="0"/>
        </a:p>
      </dgm:t>
    </dgm:pt>
    <dgm:pt modelId="{A10C5DC6-1F50-0D43-B098-3C9CD000FAF1}" type="parTrans" cxnId="{D4FD680E-7020-DA47-9C63-A943BDD31C05}">
      <dgm:prSet/>
      <dgm:spPr/>
      <dgm:t>
        <a:bodyPr/>
        <a:lstStyle/>
        <a:p>
          <a:endParaRPr lang="en-US"/>
        </a:p>
      </dgm:t>
    </dgm:pt>
    <dgm:pt modelId="{ACD94395-4A5D-8642-BA1F-D236B7AB5F06}" type="sibTrans" cxnId="{D4FD680E-7020-DA47-9C63-A943BDD31C05}">
      <dgm:prSet/>
      <dgm:spPr/>
      <dgm:t>
        <a:bodyPr/>
        <a:lstStyle/>
        <a:p>
          <a:endParaRPr lang="en-US"/>
        </a:p>
      </dgm:t>
    </dgm:pt>
    <dgm:pt modelId="{D981B16B-5C48-6247-BC12-063293005485}">
      <dgm:prSet/>
      <dgm:spPr/>
      <dgm:t>
        <a:bodyPr/>
        <a:lstStyle/>
        <a:p>
          <a:r>
            <a:rPr lang="en-US" dirty="0" err="1"/>
            <a:t>Memahami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menterjemahkan</a:t>
          </a:r>
          <a:r>
            <a:rPr lang="en-US" dirty="0"/>
            <a:t> </a:t>
          </a:r>
        </a:p>
      </dgm:t>
    </dgm:pt>
    <dgm:pt modelId="{46011FE9-DE81-264B-9C75-A7576CF1753D}" type="parTrans" cxnId="{C864090D-3152-0B4A-8B3A-215F1F20CA96}">
      <dgm:prSet/>
      <dgm:spPr/>
      <dgm:t>
        <a:bodyPr/>
        <a:lstStyle/>
        <a:p>
          <a:endParaRPr lang="en-US"/>
        </a:p>
      </dgm:t>
    </dgm:pt>
    <dgm:pt modelId="{E77844F2-F3F0-6942-B9EC-0D0079435EFD}" type="sibTrans" cxnId="{C864090D-3152-0B4A-8B3A-215F1F20CA96}">
      <dgm:prSet/>
      <dgm:spPr/>
      <dgm:t>
        <a:bodyPr/>
        <a:lstStyle/>
        <a:p>
          <a:endParaRPr lang="en-US"/>
        </a:p>
      </dgm:t>
    </dgm:pt>
    <dgm:pt modelId="{17D0C6D3-2A2B-D448-A43D-9B08591DD90C}">
      <dgm:prSet/>
      <dgm:spPr/>
      <dgm:t>
        <a:bodyPr/>
        <a:lstStyle/>
        <a:p>
          <a:r>
            <a:rPr lang="en-US" dirty="0" err="1"/>
            <a:t>Memberi</a:t>
          </a:r>
          <a:r>
            <a:rPr lang="en-US" dirty="0"/>
            <a:t> </a:t>
          </a:r>
          <a:r>
            <a:rPr lang="en-US" dirty="0" err="1"/>
            <a:t>respon</a:t>
          </a:r>
          <a:endParaRPr lang="en-US" dirty="0"/>
        </a:p>
      </dgm:t>
    </dgm:pt>
    <dgm:pt modelId="{AFADDDA6-51E9-744C-AD86-45A4E9EC353F}" type="parTrans" cxnId="{F4A7DC37-CBAF-B640-A19E-239D36E66987}">
      <dgm:prSet/>
      <dgm:spPr/>
      <dgm:t>
        <a:bodyPr/>
        <a:lstStyle/>
        <a:p>
          <a:endParaRPr lang="en-US"/>
        </a:p>
      </dgm:t>
    </dgm:pt>
    <dgm:pt modelId="{D0BFBA92-A0CD-5740-B1C3-66603ED2BEA4}" type="sibTrans" cxnId="{F4A7DC37-CBAF-B640-A19E-239D36E66987}">
      <dgm:prSet/>
      <dgm:spPr/>
      <dgm:t>
        <a:bodyPr/>
        <a:lstStyle/>
        <a:p>
          <a:endParaRPr lang="en-US"/>
        </a:p>
      </dgm:t>
    </dgm:pt>
    <dgm:pt modelId="{68FB25A7-5DD3-1745-9903-416FDE65534A}">
      <dgm:prSet/>
      <dgm:spPr/>
      <dgm:t>
        <a:bodyPr/>
        <a:lstStyle/>
        <a:p>
          <a:r>
            <a:rPr lang="en-US" dirty="0" err="1"/>
            <a:t>Menganalisa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mengevaluasi</a:t>
          </a:r>
          <a:endParaRPr lang="en-US" dirty="0"/>
        </a:p>
      </dgm:t>
    </dgm:pt>
    <dgm:pt modelId="{62A081ED-ED78-4A45-97B2-61280DE33B8D}" type="parTrans" cxnId="{A2620F54-9C6D-8942-89F6-B0BD69444AC5}">
      <dgm:prSet/>
      <dgm:spPr/>
      <dgm:t>
        <a:bodyPr/>
        <a:lstStyle/>
        <a:p>
          <a:endParaRPr lang="en-US"/>
        </a:p>
      </dgm:t>
    </dgm:pt>
    <dgm:pt modelId="{DE4C6926-B5EC-2244-BD27-AD64779AD7CC}" type="sibTrans" cxnId="{A2620F54-9C6D-8942-89F6-B0BD69444AC5}">
      <dgm:prSet/>
      <dgm:spPr/>
      <dgm:t>
        <a:bodyPr/>
        <a:lstStyle/>
        <a:p>
          <a:endParaRPr lang="en-US"/>
        </a:p>
      </dgm:t>
    </dgm:pt>
    <dgm:pt modelId="{3B9A9CA4-6748-6841-A459-9FB5DF3B4F57}" type="pres">
      <dgm:prSet presAssocID="{36B5A2AD-F24F-954B-BC79-E5CC5D8F74B8}" presName="compositeShape" presStyleCnt="0">
        <dgm:presLayoutVars>
          <dgm:dir/>
          <dgm:resizeHandles/>
        </dgm:presLayoutVars>
      </dgm:prSet>
      <dgm:spPr/>
    </dgm:pt>
    <dgm:pt modelId="{84D5D759-4309-2B47-8DD9-3E512D9D7C21}" type="pres">
      <dgm:prSet presAssocID="{36B5A2AD-F24F-954B-BC79-E5CC5D8F74B8}" presName="pyramid" presStyleLbl="node1" presStyleIdx="0" presStyleCnt="1" custLinFactNeighborX="-475" custLinFactNeighborY="713"/>
      <dgm:spPr/>
    </dgm:pt>
    <dgm:pt modelId="{4C46BA73-8CAD-2941-91E0-16158CAB3945}" type="pres">
      <dgm:prSet presAssocID="{36B5A2AD-F24F-954B-BC79-E5CC5D8F74B8}" presName="theList" presStyleCnt="0"/>
      <dgm:spPr/>
    </dgm:pt>
    <dgm:pt modelId="{7EAFB440-886D-A440-8D10-AA522A3A540B}" type="pres">
      <dgm:prSet presAssocID="{576E13AE-E98F-5140-98AE-E3482C0EA662}" presName="aNode" presStyleLbl="fgAcc1" presStyleIdx="0" presStyleCnt="6" custLinFactNeighborX="1097">
        <dgm:presLayoutVars>
          <dgm:bulletEnabled val="1"/>
        </dgm:presLayoutVars>
      </dgm:prSet>
      <dgm:spPr/>
    </dgm:pt>
    <dgm:pt modelId="{60C3E31E-9E1A-7C4D-AD00-3D7CC8800C95}" type="pres">
      <dgm:prSet presAssocID="{576E13AE-E98F-5140-98AE-E3482C0EA662}" presName="aSpace" presStyleCnt="0"/>
      <dgm:spPr/>
    </dgm:pt>
    <dgm:pt modelId="{ED0C5288-1978-9641-8898-AB5C3A481971}" type="pres">
      <dgm:prSet presAssocID="{17D0C6D3-2A2B-D448-A43D-9B08591DD90C}" presName="aNode" presStyleLbl="fgAcc1" presStyleIdx="1" presStyleCnt="6">
        <dgm:presLayoutVars>
          <dgm:bulletEnabled val="1"/>
        </dgm:presLayoutVars>
      </dgm:prSet>
      <dgm:spPr/>
    </dgm:pt>
    <dgm:pt modelId="{AAC78D25-08C0-314D-B32F-54906832589F}" type="pres">
      <dgm:prSet presAssocID="{17D0C6D3-2A2B-D448-A43D-9B08591DD90C}" presName="aSpace" presStyleCnt="0"/>
      <dgm:spPr/>
    </dgm:pt>
    <dgm:pt modelId="{730216D2-51EC-FF47-8254-28A34796ED15}" type="pres">
      <dgm:prSet presAssocID="{68FB25A7-5DD3-1745-9903-416FDE65534A}" presName="aNode" presStyleLbl="fgAcc1" presStyleIdx="2" presStyleCnt="6">
        <dgm:presLayoutVars>
          <dgm:bulletEnabled val="1"/>
        </dgm:presLayoutVars>
      </dgm:prSet>
      <dgm:spPr/>
    </dgm:pt>
    <dgm:pt modelId="{8111F0DF-2FA8-8C44-808D-D1BDD0334FA9}" type="pres">
      <dgm:prSet presAssocID="{68FB25A7-5DD3-1745-9903-416FDE65534A}" presName="aSpace" presStyleCnt="0"/>
      <dgm:spPr/>
    </dgm:pt>
    <dgm:pt modelId="{0E53161F-2995-7A4D-ADE1-AA79396AA74D}" type="pres">
      <dgm:prSet presAssocID="{D981B16B-5C48-6247-BC12-063293005485}" presName="aNode" presStyleLbl="fgAcc1" presStyleIdx="3" presStyleCnt="6">
        <dgm:presLayoutVars>
          <dgm:bulletEnabled val="1"/>
        </dgm:presLayoutVars>
      </dgm:prSet>
      <dgm:spPr/>
    </dgm:pt>
    <dgm:pt modelId="{B7FE920E-3086-754D-95FC-D9E5D8A337E2}" type="pres">
      <dgm:prSet presAssocID="{D981B16B-5C48-6247-BC12-063293005485}" presName="aSpace" presStyleCnt="0"/>
      <dgm:spPr/>
    </dgm:pt>
    <dgm:pt modelId="{D9B0FA2B-7D79-234D-9CD3-D69F85B2917A}" type="pres">
      <dgm:prSet presAssocID="{09924415-302D-2A41-8A73-93078B987D5A}" presName="aNode" presStyleLbl="fgAcc1" presStyleIdx="4" presStyleCnt="6">
        <dgm:presLayoutVars>
          <dgm:bulletEnabled val="1"/>
        </dgm:presLayoutVars>
      </dgm:prSet>
      <dgm:spPr/>
    </dgm:pt>
    <dgm:pt modelId="{62772572-810C-674B-8B16-EF228DB16F9C}" type="pres">
      <dgm:prSet presAssocID="{09924415-302D-2A41-8A73-93078B987D5A}" presName="aSpace" presStyleCnt="0"/>
      <dgm:spPr/>
    </dgm:pt>
    <dgm:pt modelId="{43CB6BEE-BDFA-5144-B3FA-228A813EF029}" type="pres">
      <dgm:prSet presAssocID="{241F3009-4523-404D-BBF1-BF5C671EF97D}" presName="aNode" presStyleLbl="fgAcc1" presStyleIdx="5" presStyleCnt="6">
        <dgm:presLayoutVars>
          <dgm:bulletEnabled val="1"/>
        </dgm:presLayoutVars>
      </dgm:prSet>
      <dgm:spPr/>
    </dgm:pt>
    <dgm:pt modelId="{E824BCFA-55B7-4143-99A5-342F26A73A3B}" type="pres">
      <dgm:prSet presAssocID="{241F3009-4523-404D-BBF1-BF5C671EF97D}" presName="aSpace" presStyleCnt="0"/>
      <dgm:spPr/>
    </dgm:pt>
  </dgm:ptLst>
  <dgm:cxnLst>
    <dgm:cxn modelId="{C864090D-3152-0B4A-8B3A-215F1F20CA96}" srcId="{36B5A2AD-F24F-954B-BC79-E5CC5D8F74B8}" destId="{D981B16B-5C48-6247-BC12-063293005485}" srcOrd="3" destOrd="0" parTransId="{46011FE9-DE81-264B-9C75-A7576CF1753D}" sibTransId="{E77844F2-F3F0-6942-B9EC-0D0079435EFD}"/>
    <dgm:cxn modelId="{D4FD680E-7020-DA47-9C63-A943BDD31C05}" srcId="{36B5A2AD-F24F-954B-BC79-E5CC5D8F74B8}" destId="{241F3009-4523-404D-BBF1-BF5C671EF97D}" srcOrd="5" destOrd="0" parTransId="{A10C5DC6-1F50-0D43-B098-3C9CD000FAF1}" sibTransId="{ACD94395-4A5D-8642-BA1F-D236B7AB5F06}"/>
    <dgm:cxn modelId="{BA786D27-8C84-C24B-8EED-B0861C224355}" type="presOf" srcId="{576E13AE-E98F-5140-98AE-E3482C0EA662}" destId="{7EAFB440-886D-A440-8D10-AA522A3A540B}" srcOrd="0" destOrd="0" presId="urn:microsoft.com/office/officeart/2005/8/layout/pyramid2"/>
    <dgm:cxn modelId="{F4A7DC37-CBAF-B640-A19E-239D36E66987}" srcId="{36B5A2AD-F24F-954B-BC79-E5CC5D8F74B8}" destId="{17D0C6D3-2A2B-D448-A43D-9B08591DD90C}" srcOrd="1" destOrd="0" parTransId="{AFADDDA6-51E9-744C-AD86-45A4E9EC353F}" sibTransId="{D0BFBA92-A0CD-5740-B1C3-66603ED2BEA4}"/>
    <dgm:cxn modelId="{3801ED3A-2627-4C41-8D09-9D4C3CB4BF9B}" type="presOf" srcId="{09924415-302D-2A41-8A73-93078B987D5A}" destId="{D9B0FA2B-7D79-234D-9CD3-D69F85B2917A}" srcOrd="0" destOrd="0" presId="urn:microsoft.com/office/officeart/2005/8/layout/pyramid2"/>
    <dgm:cxn modelId="{A2620F54-9C6D-8942-89F6-B0BD69444AC5}" srcId="{36B5A2AD-F24F-954B-BC79-E5CC5D8F74B8}" destId="{68FB25A7-5DD3-1745-9903-416FDE65534A}" srcOrd="2" destOrd="0" parTransId="{62A081ED-ED78-4A45-97B2-61280DE33B8D}" sibTransId="{DE4C6926-B5EC-2244-BD27-AD64779AD7CC}"/>
    <dgm:cxn modelId="{148CE85A-82C5-3A42-A967-0752ABFEEF8D}" type="presOf" srcId="{68FB25A7-5DD3-1745-9903-416FDE65534A}" destId="{730216D2-51EC-FF47-8254-28A34796ED15}" srcOrd="0" destOrd="0" presId="urn:microsoft.com/office/officeart/2005/8/layout/pyramid2"/>
    <dgm:cxn modelId="{B335D87E-1A37-F842-8996-F5D8EDD07CD2}" type="presOf" srcId="{36B5A2AD-F24F-954B-BC79-E5CC5D8F74B8}" destId="{3B9A9CA4-6748-6841-A459-9FB5DF3B4F57}" srcOrd="0" destOrd="0" presId="urn:microsoft.com/office/officeart/2005/8/layout/pyramid2"/>
    <dgm:cxn modelId="{75A2388E-089A-7345-80CE-121B654ABB6B}" srcId="{36B5A2AD-F24F-954B-BC79-E5CC5D8F74B8}" destId="{09924415-302D-2A41-8A73-93078B987D5A}" srcOrd="4" destOrd="0" parTransId="{C6EE9E46-E5D7-6B4B-AFDB-00D029D1930C}" sibTransId="{BF6C8E12-FD5C-8E4B-BB7D-0BD2CF314721}"/>
    <dgm:cxn modelId="{FD32BF99-1BB3-CC48-9A59-991A608E58A5}" type="presOf" srcId="{17D0C6D3-2A2B-D448-A43D-9B08591DD90C}" destId="{ED0C5288-1978-9641-8898-AB5C3A481971}" srcOrd="0" destOrd="0" presId="urn:microsoft.com/office/officeart/2005/8/layout/pyramid2"/>
    <dgm:cxn modelId="{8D1437F0-7E30-C94B-B48C-EFEB028F1E44}" type="presOf" srcId="{241F3009-4523-404D-BBF1-BF5C671EF97D}" destId="{43CB6BEE-BDFA-5144-B3FA-228A813EF029}" srcOrd="0" destOrd="0" presId="urn:microsoft.com/office/officeart/2005/8/layout/pyramid2"/>
    <dgm:cxn modelId="{805123F7-27A5-BC4A-879A-0F81186B2F49}" srcId="{36B5A2AD-F24F-954B-BC79-E5CC5D8F74B8}" destId="{576E13AE-E98F-5140-98AE-E3482C0EA662}" srcOrd="0" destOrd="0" parTransId="{898C6CA7-F1F8-8548-9461-B1F51ECB24AE}" sibTransId="{20E062A5-733F-0D44-B57E-B8394F0131CD}"/>
    <dgm:cxn modelId="{6B400AFE-B1B0-9945-8127-602A7B265C47}" type="presOf" srcId="{D981B16B-5C48-6247-BC12-063293005485}" destId="{0E53161F-2995-7A4D-ADE1-AA79396AA74D}" srcOrd="0" destOrd="0" presId="urn:microsoft.com/office/officeart/2005/8/layout/pyramid2"/>
    <dgm:cxn modelId="{E2742B89-D95E-AC48-80D6-74E34C44F908}" type="presParOf" srcId="{3B9A9CA4-6748-6841-A459-9FB5DF3B4F57}" destId="{84D5D759-4309-2B47-8DD9-3E512D9D7C21}" srcOrd="0" destOrd="0" presId="urn:microsoft.com/office/officeart/2005/8/layout/pyramid2"/>
    <dgm:cxn modelId="{39AAABE2-2AA0-6443-BF0B-A5D6DDDADD10}" type="presParOf" srcId="{3B9A9CA4-6748-6841-A459-9FB5DF3B4F57}" destId="{4C46BA73-8CAD-2941-91E0-16158CAB3945}" srcOrd="1" destOrd="0" presId="urn:microsoft.com/office/officeart/2005/8/layout/pyramid2"/>
    <dgm:cxn modelId="{56ECAF8F-54AD-0A44-B347-014038E8237C}" type="presParOf" srcId="{4C46BA73-8CAD-2941-91E0-16158CAB3945}" destId="{7EAFB440-886D-A440-8D10-AA522A3A540B}" srcOrd="0" destOrd="0" presId="urn:microsoft.com/office/officeart/2005/8/layout/pyramid2"/>
    <dgm:cxn modelId="{968CAD9A-CC3D-5240-AFBB-762D19480A65}" type="presParOf" srcId="{4C46BA73-8CAD-2941-91E0-16158CAB3945}" destId="{60C3E31E-9E1A-7C4D-AD00-3D7CC8800C95}" srcOrd="1" destOrd="0" presId="urn:microsoft.com/office/officeart/2005/8/layout/pyramid2"/>
    <dgm:cxn modelId="{74963D0D-18AA-E74F-8270-AA5C8CA712A2}" type="presParOf" srcId="{4C46BA73-8CAD-2941-91E0-16158CAB3945}" destId="{ED0C5288-1978-9641-8898-AB5C3A481971}" srcOrd="2" destOrd="0" presId="urn:microsoft.com/office/officeart/2005/8/layout/pyramid2"/>
    <dgm:cxn modelId="{BCD4D5CF-C9E4-BB46-9D63-00ECCE754F3E}" type="presParOf" srcId="{4C46BA73-8CAD-2941-91E0-16158CAB3945}" destId="{AAC78D25-08C0-314D-B32F-54906832589F}" srcOrd="3" destOrd="0" presId="urn:microsoft.com/office/officeart/2005/8/layout/pyramid2"/>
    <dgm:cxn modelId="{C70D57E6-4AFE-A74C-B92B-F57E4721FF25}" type="presParOf" srcId="{4C46BA73-8CAD-2941-91E0-16158CAB3945}" destId="{730216D2-51EC-FF47-8254-28A34796ED15}" srcOrd="4" destOrd="0" presId="urn:microsoft.com/office/officeart/2005/8/layout/pyramid2"/>
    <dgm:cxn modelId="{BD4F7C2C-E421-1640-8FCC-8E271CC54B46}" type="presParOf" srcId="{4C46BA73-8CAD-2941-91E0-16158CAB3945}" destId="{8111F0DF-2FA8-8C44-808D-D1BDD0334FA9}" srcOrd="5" destOrd="0" presId="urn:microsoft.com/office/officeart/2005/8/layout/pyramid2"/>
    <dgm:cxn modelId="{CBDE9911-6F90-CE41-8564-8A4DEB54BD78}" type="presParOf" srcId="{4C46BA73-8CAD-2941-91E0-16158CAB3945}" destId="{0E53161F-2995-7A4D-ADE1-AA79396AA74D}" srcOrd="6" destOrd="0" presId="urn:microsoft.com/office/officeart/2005/8/layout/pyramid2"/>
    <dgm:cxn modelId="{0B7204A2-726D-9942-8FCE-6C343C76AE88}" type="presParOf" srcId="{4C46BA73-8CAD-2941-91E0-16158CAB3945}" destId="{B7FE920E-3086-754D-95FC-D9E5D8A337E2}" srcOrd="7" destOrd="0" presId="urn:microsoft.com/office/officeart/2005/8/layout/pyramid2"/>
    <dgm:cxn modelId="{14538FB2-ED95-E145-B2FD-04E61346CE9D}" type="presParOf" srcId="{4C46BA73-8CAD-2941-91E0-16158CAB3945}" destId="{D9B0FA2B-7D79-234D-9CD3-D69F85B2917A}" srcOrd="8" destOrd="0" presId="urn:microsoft.com/office/officeart/2005/8/layout/pyramid2"/>
    <dgm:cxn modelId="{03D0BB2C-DF06-2E48-A0BD-6C1E323B3062}" type="presParOf" srcId="{4C46BA73-8CAD-2941-91E0-16158CAB3945}" destId="{62772572-810C-674B-8B16-EF228DB16F9C}" srcOrd="9" destOrd="0" presId="urn:microsoft.com/office/officeart/2005/8/layout/pyramid2"/>
    <dgm:cxn modelId="{5B5FF19C-FD65-E242-9643-6F490D195BDB}" type="presParOf" srcId="{4C46BA73-8CAD-2941-91E0-16158CAB3945}" destId="{43CB6BEE-BDFA-5144-B3FA-228A813EF029}" srcOrd="10" destOrd="0" presId="urn:microsoft.com/office/officeart/2005/8/layout/pyramid2"/>
    <dgm:cxn modelId="{E5E0A80F-F51D-6A41-909D-C4B356F8F319}" type="presParOf" srcId="{4C46BA73-8CAD-2941-91E0-16158CAB3945}" destId="{E824BCFA-55B7-4143-99A5-342F26A73A3B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6B9D6-06C7-7B48-B432-D142B0155A8B}">
      <dsp:nvSpPr>
        <dsp:cNvPr id="0" name=""/>
        <dsp:cNvSpPr/>
      </dsp:nvSpPr>
      <dsp:spPr>
        <a:xfrm>
          <a:off x="2865" y="1793866"/>
          <a:ext cx="1215878" cy="43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Pengirim</a:t>
          </a:r>
          <a:r>
            <a:rPr lang="en-US" sz="1000" kern="1200" dirty="0"/>
            <a:t>/Encoder </a:t>
          </a:r>
        </a:p>
      </dsp:txBody>
      <dsp:txXfrm>
        <a:off x="2865" y="1793866"/>
        <a:ext cx="1215878" cy="288000"/>
      </dsp:txXfrm>
    </dsp:sp>
    <dsp:sp modelId="{842136E0-9C8C-934E-BD3F-3ECCBD429DFC}">
      <dsp:nvSpPr>
        <dsp:cNvPr id="0" name=""/>
        <dsp:cNvSpPr/>
      </dsp:nvSpPr>
      <dsp:spPr>
        <a:xfrm>
          <a:off x="251900" y="2081866"/>
          <a:ext cx="1215878" cy="891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 err="1"/>
            <a:t>Seseorang</a:t>
          </a:r>
          <a:r>
            <a:rPr lang="en-US" sz="1000" kern="1200" dirty="0"/>
            <a:t> </a:t>
          </a:r>
          <a:r>
            <a:rPr lang="en-US" sz="1000" kern="1200" dirty="0" err="1"/>
            <a:t>mengirim</a:t>
          </a:r>
          <a:r>
            <a:rPr lang="en-US" sz="1000" kern="1200" dirty="0"/>
            <a:t> '</a:t>
          </a:r>
          <a:r>
            <a:rPr lang="en-US" sz="1000" kern="1200" dirty="0" err="1"/>
            <a:t>kode</a:t>
          </a:r>
          <a:r>
            <a:rPr lang="en-US" sz="1000" kern="1200" dirty="0"/>
            <a:t>" </a:t>
          </a:r>
          <a:r>
            <a:rPr lang="en-US" sz="1000" kern="1200" dirty="0" err="1"/>
            <a:t>kepada</a:t>
          </a:r>
          <a:r>
            <a:rPr lang="en-US" sz="1000" kern="1200" dirty="0"/>
            <a:t> </a:t>
          </a:r>
          <a:r>
            <a:rPr lang="en-US" sz="1000" kern="1200" dirty="0" err="1"/>
            <a:t>penerima</a:t>
          </a:r>
          <a:r>
            <a:rPr lang="en-US" sz="1000" kern="1200" dirty="0"/>
            <a:t> </a:t>
          </a:r>
        </a:p>
      </dsp:txBody>
      <dsp:txXfrm>
        <a:off x="277996" y="2107962"/>
        <a:ext cx="1163686" cy="838808"/>
      </dsp:txXfrm>
    </dsp:sp>
    <dsp:sp modelId="{D2C51436-A916-0644-A429-022DF376AD9C}">
      <dsp:nvSpPr>
        <dsp:cNvPr id="0" name=""/>
        <dsp:cNvSpPr/>
      </dsp:nvSpPr>
      <dsp:spPr>
        <a:xfrm>
          <a:off x="1403066" y="1786507"/>
          <a:ext cx="390764" cy="3027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403066" y="1847051"/>
        <a:ext cx="299949" cy="181630"/>
      </dsp:txXfrm>
    </dsp:sp>
    <dsp:sp modelId="{5D28185B-EEEA-4A44-BA86-5784DCE03B39}">
      <dsp:nvSpPr>
        <dsp:cNvPr id="0" name=""/>
        <dsp:cNvSpPr/>
      </dsp:nvSpPr>
      <dsp:spPr>
        <a:xfrm>
          <a:off x="1956034" y="1793866"/>
          <a:ext cx="1215878" cy="43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Penerima</a:t>
          </a:r>
          <a:r>
            <a:rPr lang="en-US" sz="1000" kern="1200" dirty="0"/>
            <a:t>/Decoder</a:t>
          </a:r>
        </a:p>
      </dsp:txBody>
      <dsp:txXfrm>
        <a:off x="1956034" y="1793866"/>
        <a:ext cx="1215878" cy="288000"/>
      </dsp:txXfrm>
    </dsp:sp>
    <dsp:sp modelId="{61EC9E1D-4D19-BF49-895B-49DE417E1C7E}">
      <dsp:nvSpPr>
        <dsp:cNvPr id="0" name=""/>
        <dsp:cNvSpPr/>
      </dsp:nvSpPr>
      <dsp:spPr>
        <a:xfrm>
          <a:off x="2205069" y="2081866"/>
          <a:ext cx="1215878" cy="891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 err="1"/>
            <a:t>Penerima</a:t>
          </a:r>
          <a:r>
            <a:rPr lang="en-US" sz="1000" kern="1200" dirty="0"/>
            <a:t> </a:t>
          </a:r>
          <a:r>
            <a:rPr lang="en-US" sz="1000" kern="1200" dirty="0" err="1"/>
            <a:t>melakukan</a:t>
          </a:r>
          <a:r>
            <a:rPr lang="en-US" sz="1000" kern="1200" dirty="0"/>
            <a:t> proses </a:t>
          </a:r>
          <a:r>
            <a:rPr lang="en-US" sz="1000" kern="1200" dirty="0" err="1"/>
            <a:t>pemahaman</a:t>
          </a:r>
          <a:r>
            <a:rPr lang="en-US" sz="1000" kern="1200" dirty="0"/>
            <a:t> </a:t>
          </a:r>
          <a:r>
            <a:rPr lang="en-US" sz="1000" kern="1200" dirty="0" err="1"/>
            <a:t>dari</a:t>
          </a:r>
          <a:r>
            <a:rPr lang="en-US" sz="1000" kern="1200" dirty="0"/>
            <a:t> "</a:t>
          </a:r>
          <a:r>
            <a:rPr lang="en-US" sz="1000" kern="1200" dirty="0" err="1"/>
            <a:t>kode</a:t>
          </a:r>
          <a:r>
            <a:rPr lang="en-US" sz="1000" kern="1200" dirty="0"/>
            <a:t>"</a:t>
          </a:r>
        </a:p>
      </dsp:txBody>
      <dsp:txXfrm>
        <a:off x="2231165" y="2107962"/>
        <a:ext cx="1163686" cy="838808"/>
      </dsp:txXfrm>
    </dsp:sp>
    <dsp:sp modelId="{A772B164-D5D9-E542-8473-EBE03FEF9891}">
      <dsp:nvSpPr>
        <dsp:cNvPr id="0" name=""/>
        <dsp:cNvSpPr/>
      </dsp:nvSpPr>
      <dsp:spPr>
        <a:xfrm>
          <a:off x="3356235" y="1786507"/>
          <a:ext cx="390764" cy="3027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356235" y="1847051"/>
        <a:ext cx="299949" cy="181630"/>
      </dsp:txXfrm>
    </dsp:sp>
    <dsp:sp modelId="{F902A447-C600-A64F-BFA4-9D7C00A31C7D}">
      <dsp:nvSpPr>
        <dsp:cNvPr id="0" name=""/>
        <dsp:cNvSpPr/>
      </dsp:nvSpPr>
      <dsp:spPr>
        <a:xfrm>
          <a:off x="3909203" y="1793866"/>
          <a:ext cx="1215878" cy="43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Pesan</a:t>
          </a:r>
          <a:endParaRPr lang="en-US" sz="1000" kern="1200" dirty="0"/>
        </a:p>
      </dsp:txBody>
      <dsp:txXfrm>
        <a:off x="3909203" y="1793866"/>
        <a:ext cx="1215878" cy="288000"/>
      </dsp:txXfrm>
    </dsp:sp>
    <dsp:sp modelId="{30B95F40-38CC-7042-93DC-23AF4D67EDD1}">
      <dsp:nvSpPr>
        <dsp:cNvPr id="0" name=""/>
        <dsp:cNvSpPr/>
      </dsp:nvSpPr>
      <dsp:spPr>
        <a:xfrm>
          <a:off x="4158238" y="2081866"/>
          <a:ext cx="1215878" cy="891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 err="1"/>
            <a:t>Apa</a:t>
          </a:r>
          <a:r>
            <a:rPr lang="en-US" sz="1000" kern="1200" dirty="0"/>
            <a:t> </a:t>
          </a:r>
          <a:r>
            <a:rPr lang="en-US" sz="1000" kern="1200" dirty="0" err="1"/>
            <a:t>pesan</a:t>
          </a:r>
          <a:r>
            <a:rPr lang="en-US" sz="1000" kern="1200" dirty="0"/>
            <a:t> yang </a:t>
          </a:r>
          <a:r>
            <a:rPr lang="en-US" sz="1000" kern="1200" dirty="0" err="1"/>
            <a:t>dikirim</a:t>
          </a:r>
          <a:r>
            <a:rPr lang="en-US" sz="1000" kern="1200" dirty="0"/>
            <a:t> </a:t>
          </a:r>
        </a:p>
      </dsp:txBody>
      <dsp:txXfrm>
        <a:off x="4184334" y="2107962"/>
        <a:ext cx="1163686" cy="838808"/>
      </dsp:txXfrm>
    </dsp:sp>
    <dsp:sp modelId="{E9942F4D-2866-934B-A17B-35E51A54AA0B}">
      <dsp:nvSpPr>
        <dsp:cNvPr id="0" name=""/>
        <dsp:cNvSpPr/>
      </dsp:nvSpPr>
      <dsp:spPr>
        <a:xfrm>
          <a:off x="5309404" y="1786507"/>
          <a:ext cx="390764" cy="3027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309404" y="1847051"/>
        <a:ext cx="299949" cy="181630"/>
      </dsp:txXfrm>
    </dsp:sp>
    <dsp:sp modelId="{90B63B6B-DDA9-D542-83DB-8628E91239C8}">
      <dsp:nvSpPr>
        <dsp:cNvPr id="0" name=""/>
        <dsp:cNvSpPr/>
      </dsp:nvSpPr>
      <dsp:spPr>
        <a:xfrm>
          <a:off x="5862372" y="1793866"/>
          <a:ext cx="1215878" cy="43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Saluran</a:t>
          </a:r>
          <a:endParaRPr lang="en-US" sz="1000" kern="1200" dirty="0"/>
        </a:p>
      </dsp:txBody>
      <dsp:txXfrm>
        <a:off x="5862372" y="1793866"/>
        <a:ext cx="1215878" cy="288000"/>
      </dsp:txXfrm>
    </dsp:sp>
    <dsp:sp modelId="{9C3A8C26-564B-6941-8806-8BD02B3477F2}">
      <dsp:nvSpPr>
        <dsp:cNvPr id="0" name=""/>
        <dsp:cNvSpPr/>
      </dsp:nvSpPr>
      <dsp:spPr>
        <a:xfrm>
          <a:off x="6111408" y="2081866"/>
          <a:ext cx="1215878" cy="891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 err="1"/>
            <a:t>Mekanisme</a:t>
          </a:r>
          <a:r>
            <a:rPr lang="en-US" sz="1000" kern="1200" dirty="0"/>
            <a:t> </a:t>
          </a:r>
          <a:r>
            <a:rPr lang="en-US" sz="1000" kern="1200" dirty="0" err="1"/>
            <a:t>pesan</a:t>
          </a:r>
          <a:r>
            <a:rPr lang="en-US" sz="1000" kern="1200" dirty="0"/>
            <a:t> </a:t>
          </a:r>
          <a:r>
            <a:rPr lang="en-US" sz="1000" kern="1200" dirty="0" err="1"/>
            <a:t>disalurkan</a:t>
          </a:r>
          <a:endParaRPr lang="en-US" sz="1000" kern="1200" dirty="0"/>
        </a:p>
      </dsp:txBody>
      <dsp:txXfrm>
        <a:off x="6137504" y="2107962"/>
        <a:ext cx="1163686" cy="838808"/>
      </dsp:txXfrm>
    </dsp:sp>
    <dsp:sp modelId="{7E553763-6982-8846-AB48-47BE2F15A487}">
      <dsp:nvSpPr>
        <dsp:cNvPr id="0" name=""/>
        <dsp:cNvSpPr/>
      </dsp:nvSpPr>
      <dsp:spPr>
        <a:xfrm>
          <a:off x="7262573" y="1786507"/>
          <a:ext cx="390764" cy="3027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7262573" y="1847051"/>
        <a:ext cx="299949" cy="181630"/>
      </dsp:txXfrm>
    </dsp:sp>
    <dsp:sp modelId="{692ABACA-A293-FC4B-AF88-CA5B743B4669}">
      <dsp:nvSpPr>
        <dsp:cNvPr id="0" name=""/>
        <dsp:cNvSpPr/>
      </dsp:nvSpPr>
      <dsp:spPr>
        <a:xfrm>
          <a:off x="7815541" y="1793866"/>
          <a:ext cx="1215878" cy="43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Gangguan</a:t>
          </a:r>
          <a:endParaRPr lang="en-US" sz="1000" kern="1200" dirty="0"/>
        </a:p>
      </dsp:txBody>
      <dsp:txXfrm>
        <a:off x="7815541" y="1793866"/>
        <a:ext cx="1215878" cy="288000"/>
      </dsp:txXfrm>
    </dsp:sp>
    <dsp:sp modelId="{2AC20012-7555-AC47-96F6-2BF62C9D9852}">
      <dsp:nvSpPr>
        <dsp:cNvPr id="0" name=""/>
        <dsp:cNvSpPr/>
      </dsp:nvSpPr>
      <dsp:spPr>
        <a:xfrm>
          <a:off x="8011163" y="2103401"/>
          <a:ext cx="1215878" cy="891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-"/>
          </a:pPr>
          <a:r>
            <a:rPr lang="en-US" sz="1000" kern="1200" dirty="0" err="1"/>
            <a:t>Gangguan</a:t>
          </a:r>
          <a:r>
            <a:rPr lang="en-US" sz="1000" kern="1200" dirty="0"/>
            <a:t> </a:t>
          </a:r>
          <a:r>
            <a:rPr lang="en-US" sz="1000" kern="1200" dirty="0" err="1"/>
            <a:t>Mekanis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-"/>
          </a:pPr>
          <a:r>
            <a:rPr lang="en-US" sz="1000" kern="1200" dirty="0" err="1"/>
            <a:t>Gangguan</a:t>
          </a:r>
          <a:r>
            <a:rPr lang="en-US" sz="1000" kern="1200" dirty="0"/>
            <a:t> </a:t>
          </a:r>
          <a:r>
            <a:rPr lang="en-US" sz="1000" kern="1200" dirty="0" err="1"/>
            <a:t>Semantik</a:t>
          </a:r>
          <a:endParaRPr lang="en-US" sz="1000" kern="1200" dirty="0"/>
        </a:p>
      </dsp:txBody>
      <dsp:txXfrm>
        <a:off x="8037259" y="2129497"/>
        <a:ext cx="1163686" cy="838808"/>
      </dsp:txXfrm>
    </dsp:sp>
    <dsp:sp modelId="{43698EE0-343B-054B-9C3B-1C463CDB0156}">
      <dsp:nvSpPr>
        <dsp:cNvPr id="0" name=""/>
        <dsp:cNvSpPr/>
      </dsp:nvSpPr>
      <dsp:spPr>
        <a:xfrm>
          <a:off x="9215742" y="1786507"/>
          <a:ext cx="390764" cy="3027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9215742" y="1847051"/>
        <a:ext cx="299949" cy="181630"/>
      </dsp:txXfrm>
    </dsp:sp>
    <dsp:sp modelId="{B4660967-AC22-7D47-A12F-2E7329BE214D}">
      <dsp:nvSpPr>
        <dsp:cNvPr id="0" name=""/>
        <dsp:cNvSpPr/>
      </dsp:nvSpPr>
      <dsp:spPr>
        <a:xfrm>
          <a:off x="9768711" y="1793866"/>
          <a:ext cx="1215878" cy="43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Umpan</a:t>
          </a:r>
          <a:r>
            <a:rPr lang="en-US" sz="1000" kern="1200" dirty="0"/>
            <a:t> </a:t>
          </a:r>
          <a:r>
            <a:rPr lang="en-US" sz="1000" kern="1200" dirty="0" err="1"/>
            <a:t>balik</a:t>
          </a:r>
          <a:endParaRPr lang="en-US" sz="1000" kern="1200" dirty="0"/>
        </a:p>
      </dsp:txBody>
      <dsp:txXfrm>
        <a:off x="9768711" y="1793866"/>
        <a:ext cx="1215878" cy="288000"/>
      </dsp:txXfrm>
    </dsp:sp>
    <dsp:sp modelId="{F5885BA5-D8F5-7D4D-9AE7-8295A3062AF2}">
      <dsp:nvSpPr>
        <dsp:cNvPr id="0" name=""/>
        <dsp:cNvSpPr/>
      </dsp:nvSpPr>
      <dsp:spPr>
        <a:xfrm>
          <a:off x="10017746" y="2081866"/>
          <a:ext cx="1215878" cy="891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 err="1"/>
            <a:t>Pesan</a:t>
          </a:r>
          <a:r>
            <a:rPr lang="en-US" sz="1000" kern="1200" dirty="0"/>
            <a:t> </a:t>
          </a:r>
          <a:r>
            <a:rPr lang="en-US" sz="1000" kern="1200" dirty="0" err="1"/>
            <a:t>balasan</a:t>
          </a:r>
          <a:r>
            <a:rPr lang="en-US" sz="1000" kern="1200" dirty="0"/>
            <a:t> </a:t>
          </a:r>
          <a:r>
            <a:rPr lang="en-US" sz="1000" kern="1200" dirty="0" err="1"/>
            <a:t>dari</a:t>
          </a:r>
          <a:r>
            <a:rPr lang="en-US" sz="1000" kern="1200" dirty="0"/>
            <a:t> </a:t>
          </a:r>
          <a:r>
            <a:rPr lang="en-US" sz="1000" kern="1200" dirty="0" err="1"/>
            <a:t>penerima</a:t>
          </a:r>
          <a:r>
            <a:rPr lang="en-US" sz="1000" kern="1200" dirty="0"/>
            <a:t> </a:t>
          </a:r>
          <a:r>
            <a:rPr lang="en-US" sz="1000" kern="1200" dirty="0" err="1"/>
            <a:t>kepada</a:t>
          </a:r>
          <a:r>
            <a:rPr lang="en-US" sz="1000" kern="1200" dirty="0"/>
            <a:t> </a:t>
          </a:r>
          <a:r>
            <a:rPr lang="en-US" sz="1000" kern="1200" dirty="0" err="1"/>
            <a:t>pengirim</a:t>
          </a:r>
          <a:r>
            <a:rPr lang="en-US" sz="1000" kern="1200" dirty="0"/>
            <a:t>: verbal </a:t>
          </a:r>
          <a:r>
            <a:rPr lang="en-US" sz="1000" kern="1200" dirty="0" err="1"/>
            <a:t>dan</a:t>
          </a:r>
          <a:r>
            <a:rPr lang="en-US" sz="1000" kern="1200" dirty="0"/>
            <a:t> non verbal</a:t>
          </a:r>
        </a:p>
      </dsp:txBody>
      <dsp:txXfrm>
        <a:off x="10043842" y="2107962"/>
        <a:ext cx="1163686" cy="83880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71F5D9-1456-5E45-A92F-7D78AA9CB23D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76C0AB-8A8A-D64F-A3B7-DEF5406E86B8}">
      <dsp:nvSpPr>
        <dsp:cNvPr id="0" name=""/>
        <dsp:cNvSpPr/>
      </dsp:nvSpPr>
      <dsp:spPr>
        <a:xfrm>
          <a:off x="3919" y="1625600"/>
          <a:ext cx="2512516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Paraphrase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- </a:t>
          </a:r>
          <a:r>
            <a:rPr lang="en-US" sz="2600" kern="1200" dirty="0" err="1"/>
            <a:t>Mengulang</a:t>
          </a:r>
          <a:r>
            <a:rPr lang="en-US" sz="2600" kern="1200" dirty="0"/>
            <a:t> </a:t>
          </a:r>
          <a:r>
            <a:rPr lang="en-US" sz="2600" kern="1200" dirty="0" err="1"/>
            <a:t>kembali</a:t>
          </a:r>
          <a:r>
            <a:rPr lang="en-US" sz="2600" kern="1200" dirty="0"/>
            <a:t> </a:t>
          </a:r>
          <a:r>
            <a:rPr lang="en-US" sz="2600" kern="1200" dirty="0" err="1"/>
            <a:t>dengan</a:t>
          </a:r>
          <a:r>
            <a:rPr lang="en-US" sz="2600" kern="1200" dirty="0"/>
            <a:t> </a:t>
          </a:r>
          <a:r>
            <a:rPr lang="en-US" sz="2600" kern="1200" dirty="0" err="1"/>
            <a:t>pemahaman</a:t>
          </a:r>
          <a:r>
            <a:rPr lang="en-US" sz="2600" kern="1200" dirty="0"/>
            <a:t> </a:t>
          </a:r>
          <a:r>
            <a:rPr lang="en-US" sz="2600" kern="1200" dirty="0" err="1"/>
            <a:t>anda</a:t>
          </a:r>
          <a:r>
            <a:rPr lang="en-US" sz="2600" kern="1200" dirty="0"/>
            <a:t> </a:t>
          </a:r>
          <a:r>
            <a:rPr lang="en-US" sz="2600" kern="1200" dirty="0" err="1"/>
            <a:t>sendiri</a:t>
          </a:r>
          <a:endParaRPr lang="en-US" sz="2600" kern="1200" dirty="0"/>
        </a:p>
      </dsp:txBody>
      <dsp:txXfrm>
        <a:off x="109726" y="1731407"/>
        <a:ext cx="2300902" cy="1955852"/>
      </dsp:txXfrm>
    </dsp:sp>
    <dsp:sp modelId="{19FB130A-9167-8D4F-8FBD-7E2A8148647A}">
      <dsp:nvSpPr>
        <dsp:cNvPr id="0" name=""/>
        <dsp:cNvSpPr/>
      </dsp:nvSpPr>
      <dsp:spPr>
        <a:xfrm>
          <a:off x="2807741" y="1625600"/>
          <a:ext cx="2512516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Bertanya</a:t>
          </a:r>
          <a:endParaRPr lang="en-US" sz="3200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-</a:t>
          </a:r>
          <a:r>
            <a:rPr lang="en-US" sz="2300" kern="1200" dirty="0" err="1"/>
            <a:t>Ajukan</a:t>
          </a:r>
          <a:r>
            <a:rPr lang="en-US" sz="2300" kern="1200" dirty="0"/>
            <a:t> </a:t>
          </a:r>
          <a:r>
            <a:rPr lang="en-US" sz="2300" kern="1200" dirty="0" err="1"/>
            <a:t>pertanyaan</a:t>
          </a:r>
          <a:r>
            <a:rPr lang="en-US" sz="2300" kern="1200" dirty="0"/>
            <a:t> </a:t>
          </a:r>
          <a:r>
            <a:rPr lang="en-US" sz="2300" kern="1200" dirty="0" err="1"/>
            <a:t>untuk</a:t>
          </a:r>
          <a:r>
            <a:rPr lang="en-US" sz="2300" kern="1200" dirty="0"/>
            <a:t> </a:t>
          </a:r>
          <a:r>
            <a:rPr lang="en-US" sz="2300" kern="1200" dirty="0" err="1"/>
            <a:t>memperjelas</a:t>
          </a:r>
          <a:r>
            <a:rPr lang="en-US" sz="2300" kern="1200" dirty="0"/>
            <a:t> </a:t>
          </a:r>
          <a:r>
            <a:rPr lang="en-US" sz="2300" kern="1200" dirty="0" err="1"/>
            <a:t>makna</a:t>
          </a:r>
          <a:endParaRPr lang="en-US" sz="2300" kern="1200" dirty="0"/>
        </a:p>
      </dsp:txBody>
      <dsp:txXfrm>
        <a:off x="2913548" y="1731407"/>
        <a:ext cx="2300902" cy="1955852"/>
      </dsp:txXfrm>
    </dsp:sp>
    <dsp:sp modelId="{71265A06-770E-5F40-B85E-FF21059AD768}">
      <dsp:nvSpPr>
        <dsp:cNvPr id="0" name=""/>
        <dsp:cNvSpPr/>
      </dsp:nvSpPr>
      <dsp:spPr>
        <a:xfrm>
          <a:off x="5611564" y="1625600"/>
          <a:ext cx="2512516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Menyimpulkan</a:t>
          </a:r>
          <a:endParaRPr lang="en-US" sz="3200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-</a:t>
          </a:r>
          <a:r>
            <a:rPr lang="en-US" sz="2300" kern="1200" dirty="0" err="1"/>
            <a:t>Ambil</a:t>
          </a:r>
          <a:r>
            <a:rPr lang="en-US" sz="2300" kern="1200" dirty="0"/>
            <a:t> </a:t>
          </a:r>
          <a:r>
            <a:rPr lang="en-US" sz="2300" kern="1200" dirty="0" err="1"/>
            <a:t>kesimpulan</a:t>
          </a:r>
          <a:r>
            <a:rPr lang="en-US" sz="2300" kern="1200" dirty="0"/>
            <a:t> </a:t>
          </a:r>
          <a:r>
            <a:rPr lang="en-US" sz="2300" kern="1200" dirty="0" err="1"/>
            <a:t>berdasarkan</a:t>
          </a:r>
          <a:r>
            <a:rPr lang="en-US" sz="2300" kern="1200" dirty="0"/>
            <a:t> </a:t>
          </a:r>
          <a:r>
            <a:rPr lang="en-US" sz="2300" kern="1200" dirty="0" err="1"/>
            <a:t>makna</a:t>
          </a:r>
          <a:r>
            <a:rPr lang="en-US" sz="2300" kern="1200" dirty="0"/>
            <a:t> </a:t>
          </a:r>
          <a:r>
            <a:rPr lang="en-US" sz="2300" kern="1200" dirty="0" err="1"/>
            <a:t>utama</a:t>
          </a:r>
          <a:endParaRPr lang="en-US" sz="2300" kern="1200" dirty="0"/>
        </a:p>
      </dsp:txBody>
      <dsp:txXfrm>
        <a:off x="5717371" y="1731407"/>
        <a:ext cx="2300902" cy="195585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EA701-EBF6-A144-B7D9-28087370D970}">
      <dsp:nvSpPr>
        <dsp:cNvPr id="0" name=""/>
        <dsp:cNvSpPr/>
      </dsp:nvSpPr>
      <dsp:spPr>
        <a:xfrm rot="2561421">
          <a:off x="3251622" y="3803979"/>
          <a:ext cx="823224" cy="49394"/>
        </a:xfrm>
        <a:custGeom>
          <a:avLst/>
          <a:gdLst/>
          <a:ahLst/>
          <a:cxnLst/>
          <a:rect l="0" t="0" r="0" b="0"/>
          <a:pathLst>
            <a:path>
              <a:moveTo>
                <a:pt x="0" y="24697"/>
              </a:moveTo>
              <a:lnTo>
                <a:pt x="823224" y="246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C3CADC-9D35-7B4F-A0DC-E1ABBE7A12C9}">
      <dsp:nvSpPr>
        <dsp:cNvPr id="0" name=""/>
        <dsp:cNvSpPr/>
      </dsp:nvSpPr>
      <dsp:spPr>
        <a:xfrm>
          <a:off x="3360688" y="2684636"/>
          <a:ext cx="914771" cy="49394"/>
        </a:xfrm>
        <a:custGeom>
          <a:avLst/>
          <a:gdLst/>
          <a:ahLst/>
          <a:cxnLst/>
          <a:rect l="0" t="0" r="0" b="0"/>
          <a:pathLst>
            <a:path>
              <a:moveTo>
                <a:pt x="0" y="24697"/>
              </a:moveTo>
              <a:lnTo>
                <a:pt x="914771" y="246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9144E2-5350-4C49-85B7-DAABBA9691C8}">
      <dsp:nvSpPr>
        <dsp:cNvPr id="0" name=""/>
        <dsp:cNvSpPr/>
      </dsp:nvSpPr>
      <dsp:spPr>
        <a:xfrm rot="19038579">
          <a:off x="3251622" y="1565292"/>
          <a:ext cx="823224" cy="49394"/>
        </a:xfrm>
        <a:custGeom>
          <a:avLst/>
          <a:gdLst/>
          <a:ahLst/>
          <a:cxnLst/>
          <a:rect l="0" t="0" r="0" b="0"/>
          <a:pathLst>
            <a:path>
              <a:moveTo>
                <a:pt x="0" y="24697"/>
              </a:moveTo>
              <a:lnTo>
                <a:pt x="823224" y="246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C017C-1E40-294D-AFF9-707ED39B12C3}">
      <dsp:nvSpPr>
        <dsp:cNvPr id="0" name=""/>
        <dsp:cNvSpPr/>
      </dsp:nvSpPr>
      <dsp:spPr>
        <a:xfrm>
          <a:off x="1148540" y="1408069"/>
          <a:ext cx="2602527" cy="26025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BD741-B6E2-A343-BFA1-288752C8649D}">
      <dsp:nvSpPr>
        <dsp:cNvPr id="0" name=""/>
        <dsp:cNvSpPr/>
      </dsp:nvSpPr>
      <dsp:spPr>
        <a:xfrm>
          <a:off x="3758903" y="761"/>
          <a:ext cx="1561516" cy="15615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Dyadic </a:t>
          </a:r>
        </a:p>
      </dsp:txBody>
      <dsp:txXfrm>
        <a:off x="3987582" y="229440"/>
        <a:ext cx="1104158" cy="1104158"/>
      </dsp:txXfrm>
    </dsp:sp>
    <dsp:sp modelId="{51DA4C21-35C6-7940-9A20-C812A153547C}">
      <dsp:nvSpPr>
        <dsp:cNvPr id="0" name=""/>
        <dsp:cNvSpPr/>
      </dsp:nvSpPr>
      <dsp:spPr>
        <a:xfrm>
          <a:off x="5476571" y="761"/>
          <a:ext cx="2342274" cy="1561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Proses </a:t>
          </a:r>
          <a:r>
            <a:rPr lang="en-US" sz="1800" kern="1200" dirty="0" err="1"/>
            <a:t>komunikasi</a:t>
          </a:r>
          <a:r>
            <a:rPr lang="en-US" sz="1800" kern="1200" dirty="0"/>
            <a:t> </a:t>
          </a:r>
          <a:r>
            <a:rPr lang="en-US" sz="1800" kern="1200" dirty="0" err="1"/>
            <a:t>melibatkan</a:t>
          </a:r>
          <a:r>
            <a:rPr lang="en-US" sz="1800" kern="1200" dirty="0"/>
            <a:t> 2 orang</a:t>
          </a:r>
        </a:p>
      </dsp:txBody>
      <dsp:txXfrm>
        <a:off x="5476571" y="761"/>
        <a:ext cx="2342274" cy="1561516"/>
      </dsp:txXfrm>
    </dsp:sp>
    <dsp:sp modelId="{7066C77F-82E7-534E-9BED-3EEBD2EB2533}">
      <dsp:nvSpPr>
        <dsp:cNvPr id="0" name=""/>
        <dsp:cNvSpPr/>
      </dsp:nvSpPr>
      <dsp:spPr>
        <a:xfrm>
          <a:off x="4275459" y="1928575"/>
          <a:ext cx="1561516" cy="15615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Public</a:t>
          </a:r>
        </a:p>
      </dsp:txBody>
      <dsp:txXfrm>
        <a:off x="4504138" y="2157254"/>
        <a:ext cx="1104158" cy="1104158"/>
      </dsp:txXfrm>
    </dsp:sp>
    <dsp:sp modelId="{334C8679-686C-FC48-B8BD-4151C57B8FDC}">
      <dsp:nvSpPr>
        <dsp:cNvPr id="0" name=""/>
        <dsp:cNvSpPr/>
      </dsp:nvSpPr>
      <dsp:spPr>
        <a:xfrm>
          <a:off x="5993127" y="1928575"/>
          <a:ext cx="2342274" cy="1561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b="0" i="0" kern="1200" dirty="0"/>
            <a:t>Proses </a:t>
          </a:r>
          <a:r>
            <a:rPr lang="en-ID" sz="1800" b="0" i="0" kern="1200" dirty="0" err="1"/>
            <a:t>komunikasi</a:t>
          </a:r>
          <a:r>
            <a:rPr lang="en-ID" sz="1800" b="0" i="0" kern="1200" dirty="0"/>
            <a:t> </a:t>
          </a:r>
          <a:r>
            <a:rPr lang="en-ID" sz="1800" b="0" i="0" kern="1200" dirty="0" err="1"/>
            <a:t>antara</a:t>
          </a:r>
          <a:r>
            <a:rPr lang="en-ID" sz="1800" b="0" i="0" kern="1200" dirty="0"/>
            <a:t> </a:t>
          </a:r>
          <a:r>
            <a:rPr lang="en-ID" sz="1800" b="0" i="0" kern="1200" dirty="0" err="1"/>
            <a:t>satu</a:t>
          </a:r>
          <a:r>
            <a:rPr lang="en-ID" sz="1800" b="0" i="0" kern="1200" dirty="0"/>
            <a:t> orang </a:t>
          </a:r>
          <a:r>
            <a:rPr lang="en-ID" sz="1800" b="0" i="0" kern="1200" dirty="0" err="1"/>
            <a:t>dengan</a:t>
          </a:r>
          <a:r>
            <a:rPr lang="en-ID" sz="1800" b="0" i="0" kern="1200" dirty="0"/>
            <a:t> </a:t>
          </a:r>
          <a:r>
            <a:rPr lang="en-ID" sz="1800" b="0" i="0" kern="1200" dirty="0" err="1"/>
            <a:t>banyak</a:t>
          </a:r>
          <a:r>
            <a:rPr lang="en-ID" sz="1800" b="0" i="0" kern="1200" dirty="0"/>
            <a:t> orang </a:t>
          </a:r>
          <a:r>
            <a:rPr lang="en-ID" sz="1800" b="0" i="0" kern="1200" dirty="0" err="1"/>
            <a:t>tanpa</a:t>
          </a:r>
          <a:r>
            <a:rPr lang="en-ID" sz="1800" b="0" i="0" kern="1200" dirty="0"/>
            <a:t> </a:t>
          </a:r>
          <a:r>
            <a:rPr lang="en-ID" sz="1800" b="0" i="0" kern="1200" dirty="0" err="1"/>
            <a:t>bisa</a:t>
          </a:r>
          <a:r>
            <a:rPr lang="en-ID" sz="1800" b="0" i="0" kern="1200" dirty="0"/>
            <a:t> </a:t>
          </a:r>
          <a:r>
            <a:rPr lang="en-ID" sz="1800" b="0" i="0" kern="1200" dirty="0" err="1"/>
            <a:t>mendapatkan</a:t>
          </a:r>
          <a:r>
            <a:rPr lang="en-ID" sz="1800" b="0" i="0" kern="1200" dirty="0"/>
            <a:t> </a:t>
          </a:r>
          <a:r>
            <a:rPr lang="en-ID" sz="1800" b="0" i="0" kern="1200" dirty="0" err="1"/>
            <a:t>umpan</a:t>
          </a:r>
          <a:r>
            <a:rPr lang="en-ID" sz="1800" b="0" i="0" kern="1200" dirty="0"/>
            <a:t> </a:t>
          </a:r>
          <a:r>
            <a:rPr lang="en-ID" sz="1800" b="0" i="0" kern="1200" dirty="0" err="1"/>
            <a:t>balik</a:t>
          </a:r>
          <a:endParaRPr lang="en-US" sz="1800" kern="1200" dirty="0"/>
        </a:p>
      </dsp:txBody>
      <dsp:txXfrm>
        <a:off x="5993127" y="1928575"/>
        <a:ext cx="2342274" cy="1561516"/>
      </dsp:txXfrm>
    </dsp:sp>
    <dsp:sp modelId="{4216FBBA-8904-124D-BD8B-84C81864C537}">
      <dsp:nvSpPr>
        <dsp:cNvPr id="0" name=""/>
        <dsp:cNvSpPr/>
      </dsp:nvSpPr>
      <dsp:spPr>
        <a:xfrm>
          <a:off x="3758903" y="3856389"/>
          <a:ext cx="1561516" cy="15615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Small-Group</a:t>
          </a:r>
        </a:p>
      </dsp:txBody>
      <dsp:txXfrm>
        <a:off x="3987582" y="4085068"/>
        <a:ext cx="1104158" cy="1104158"/>
      </dsp:txXfrm>
    </dsp:sp>
    <dsp:sp modelId="{C10DAE41-D342-3A4E-8EC3-55DBC72A3CE2}">
      <dsp:nvSpPr>
        <dsp:cNvPr id="0" name=""/>
        <dsp:cNvSpPr/>
      </dsp:nvSpPr>
      <dsp:spPr>
        <a:xfrm>
          <a:off x="5476571" y="3856389"/>
          <a:ext cx="2342274" cy="1561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b="0" i="0" kern="1200" dirty="0" err="1"/>
            <a:t>Lebih</a:t>
          </a:r>
          <a:r>
            <a:rPr lang="en-ID" sz="1800" b="0" i="0" kern="1200" dirty="0"/>
            <a:t> </a:t>
          </a:r>
          <a:r>
            <a:rPr lang="en-ID" sz="1800" b="0" i="0" kern="1200" dirty="0" err="1"/>
            <a:t>dari</a:t>
          </a:r>
          <a:r>
            <a:rPr lang="en-ID" sz="1800" b="0" i="0" kern="1200" dirty="0"/>
            <a:t> </a:t>
          </a:r>
          <a:r>
            <a:rPr lang="en-ID" sz="1800" b="0" i="0" kern="1200" dirty="0" err="1"/>
            <a:t>dua</a:t>
          </a:r>
          <a:r>
            <a:rPr lang="en-ID" sz="1800" b="0" i="0" kern="1200" dirty="0"/>
            <a:t> orang yang </a:t>
          </a:r>
          <a:r>
            <a:rPr lang="en-ID" sz="1800" b="0" i="0" kern="1200" dirty="0" err="1"/>
            <a:t>tergabung</a:t>
          </a:r>
          <a:r>
            <a:rPr lang="en-ID" sz="1800" b="0" i="0" kern="1200" dirty="0"/>
            <a:t> </a:t>
          </a:r>
          <a:r>
            <a:rPr lang="en-ID" sz="1800" b="0" i="0" kern="1200" dirty="0" err="1"/>
            <a:t>dalam</a:t>
          </a:r>
          <a:r>
            <a:rPr lang="en-ID" sz="1800" b="0" i="0" kern="1200" dirty="0"/>
            <a:t> </a:t>
          </a:r>
          <a:r>
            <a:rPr lang="en-ID" sz="1800" b="0" i="0" kern="1200" dirty="0" err="1"/>
            <a:t>kelompok</a:t>
          </a:r>
          <a:r>
            <a:rPr lang="en-ID" sz="1800" b="0" i="0" kern="1200" dirty="0"/>
            <a:t> </a:t>
          </a:r>
          <a:r>
            <a:rPr lang="en-ID" sz="1800" b="0" i="0" kern="1200" dirty="0" err="1"/>
            <a:t>komunikasi</a:t>
          </a:r>
          <a:r>
            <a:rPr lang="en-ID" sz="1800" b="0" i="0" kern="1200" dirty="0"/>
            <a:t> . </a:t>
          </a:r>
          <a:endParaRPr lang="en-US" sz="1800" kern="1200" dirty="0"/>
        </a:p>
      </dsp:txBody>
      <dsp:txXfrm>
        <a:off x="5476571" y="3856389"/>
        <a:ext cx="2342274" cy="156151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EE984-6FB7-3345-B036-AA1CC03449F7}">
      <dsp:nvSpPr>
        <dsp:cNvPr id="0" name=""/>
        <dsp:cNvSpPr/>
      </dsp:nvSpPr>
      <dsp:spPr>
        <a:xfrm>
          <a:off x="0" y="0"/>
          <a:ext cx="10515600" cy="1011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Tidak</a:t>
          </a:r>
          <a:r>
            <a:rPr lang="en-US" sz="2500" kern="1200" dirty="0"/>
            <a:t> </a:t>
          </a:r>
          <a:r>
            <a:rPr lang="en-US" sz="2500" kern="1200" dirty="0" err="1"/>
            <a:t>bisa</a:t>
          </a:r>
          <a:r>
            <a:rPr lang="en-US" sz="2500" kern="1200" dirty="0"/>
            <a:t> </a:t>
          </a:r>
          <a:r>
            <a:rPr lang="en-US" sz="2500" kern="1200" dirty="0" err="1"/>
            <a:t>dihindari</a:t>
          </a:r>
          <a:endParaRPr lang="en-US" sz="25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/>
            <a:t>Manusia</a:t>
          </a:r>
          <a:r>
            <a:rPr lang="en-US" sz="2000" kern="1200" dirty="0"/>
            <a:t> </a:t>
          </a:r>
          <a:r>
            <a:rPr lang="en-US" sz="2000" kern="1200" dirty="0" err="1"/>
            <a:t>mahluk</a:t>
          </a:r>
          <a:r>
            <a:rPr lang="en-US" sz="2000" kern="1200" dirty="0"/>
            <a:t> yang </a:t>
          </a:r>
          <a:r>
            <a:rPr lang="en-US" sz="2000" kern="1200" dirty="0" err="1"/>
            <a:t>tidak</a:t>
          </a:r>
          <a:r>
            <a:rPr lang="en-US" sz="2000" kern="1200" dirty="0"/>
            <a:t> </a:t>
          </a:r>
          <a:r>
            <a:rPr lang="en-US" sz="2000" kern="1200" dirty="0" err="1"/>
            <a:t>bisa</a:t>
          </a:r>
          <a:r>
            <a:rPr lang="en-US" sz="2000" kern="1200" dirty="0"/>
            <a:t> </a:t>
          </a:r>
          <a:r>
            <a:rPr lang="en-US" sz="2000" kern="1200" dirty="0" err="1"/>
            <a:t>tidak</a:t>
          </a:r>
          <a:r>
            <a:rPr lang="en-US" sz="2000" kern="1200" dirty="0"/>
            <a:t> </a:t>
          </a:r>
          <a:r>
            <a:rPr lang="en-US" sz="2000" kern="1200" dirty="0" err="1"/>
            <a:t>berkomunikasi</a:t>
          </a:r>
          <a:endParaRPr lang="en-US" sz="2000" kern="1200" dirty="0"/>
        </a:p>
      </dsp:txBody>
      <dsp:txXfrm>
        <a:off x="2204254" y="0"/>
        <a:ext cx="8311345" cy="1011346"/>
      </dsp:txXfrm>
    </dsp:sp>
    <dsp:sp modelId="{ECDC56F9-FCCD-5245-9A58-BD89E8F9AC2D}">
      <dsp:nvSpPr>
        <dsp:cNvPr id="0" name=""/>
        <dsp:cNvSpPr/>
      </dsp:nvSpPr>
      <dsp:spPr>
        <a:xfrm>
          <a:off x="101134" y="101134"/>
          <a:ext cx="2103120" cy="80907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DC07A-620C-A744-A0E3-7B88F3FB6487}">
      <dsp:nvSpPr>
        <dsp:cNvPr id="0" name=""/>
        <dsp:cNvSpPr/>
      </dsp:nvSpPr>
      <dsp:spPr>
        <a:xfrm>
          <a:off x="0" y="1112480"/>
          <a:ext cx="10515600" cy="1011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Tidak</a:t>
          </a:r>
          <a:r>
            <a:rPr lang="en-US" sz="2500" kern="1200" dirty="0"/>
            <a:t> </a:t>
          </a:r>
          <a:r>
            <a:rPr lang="en-US" sz="2500" kern="1200" dirty="0" err="1"/>
            <a:t>dapat</a:t>
          </a:r>
          <a:r>
            <a:rPr lang="en-US" sz="2500" kern="1200" dirty="0"/>
            <a:t> </a:t>
          </a:r>
          <a:r>
            <a:rPr lang="en-US" sz="2500" kern="1200" dirty="0" err="1"/>
            <a:t>diubah</a:t>
          </a:r>
          <a:endParaRPr lang="en-US" sz="25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Kata yang </a:t>
          </a:r>
          <a:r>
            <a:rPr lang="en-US" sz="2000" kern="1200" dirty="0" err="1"/>
            <a:t>telah</a:t>
          </a:r>
          <a:r>
            <a:rPr lang="en-US" sz="2000" kern="1200" dirty="0"/>
            <a:t> </a:t>
          </a:r>
          <a:r>
            <a:rPr lang="en-US" sz="2000" kern="1200" dirty="0" err="1"/>
            <a:t>diucapkan</a:t>
          </a:r>
          <a:r>
            <a:rPr lang="en-US" sz="2000" kern="1200" dirty="0"/>
            <a:t> </a:t>
          </a:r>
          <a:r>
            <a:rPr lang="en-US" sz="2000" kern="1200" dirty="0" err="1"/>
            <a:t>tidak</a:t>
          </a:r>
          <a:r>
            <a:rPr lang="en-US" sz="2000" kern="1200" dirty="0"/>
            <a:t> </a:t>
          </a:r>
          <a:r>
            <a:rPr lang="en-US" sz="2000" kern="1200" dirty="0" err="1"/>
            <a:t>dapat</a:t>
          </a:r>
          <a:r>
            <a:rPr lang="en-US" sz="2000" kern="1200" dirty="0"/>
            <a:t> </a:t>
          </a:r>
          <a:r>
            <a:rPr lang="en-US" sz="2000" kern="1200" dirty="0" err="1"/>
            <a:t>ditarik</a:t>
          </a:r>
          <a:r>
            <a:rPr lang="en-US" sz="2000" kern="1200" dirty="0"/>
            <a:t> </a:t>
          </a:r>
          <a:r>
            <a:rPr lang="en-US" sz="2000" kern="1200" dirty="0" err="1"/>
            <a:t>kembali</a:t>
          </a:r>
          <a:endParaRPr lang="en-US" sz="2000" kern="1200" dirty="0"/>
        </a:p>
      </dsp:txBody>
      <dsp:txXfrm>
        <a:off x="2204254" y="1112480"/>
        <a:ext cx="8311345" cy="1011346"/>
      </dsp:txXfrm>
    </dsp:sp>
    <dsp:sp modelId="{4BD06F00-7433-FC4E-8B06-B43A44BD9FFB}">
      <dsp:nvSpPr>
        <dsp:cNvPr id="0" name=""/>
        <dsp:cNvSpPr/>
      </dsp:nvSpPr>
      <dsp:spPr>
        <a:xfrm>
          <a:off x="101134" y="1213615"/>
          <a:ext cx="2103120" cy="80907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0885BF-B8F8-D34F-B17A-E29E6340E7F7}">
      <dsp:nvSpPr>
        <dsp:cNvPr id="0" name=""/>
        <dsp:cNvSpPr/>
      </dsp:nvSpPr>
      <dsp:spPr>
        <a:xfrm>
          <a:off x="0" y="2335794"/>
          <a:ext cx="10515600" cy="1011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Kompleks</a:t>
          </a:r>
          <a:endParaRPr lang="en-US" sz="2500" kern="1200" dirty="0"/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Simbol</a:t>
          </a:r>
          <a:r>
            <a:rPr lang="en-US" sz="2500" kern="1200" dirty="0"/>
            <a:t> yang </a:t>
          </a:r>
          <a:r>
            <a:rPr lang="en-US" sz="2500" kern="1200" dirty="0" err="1"/>
            <a:t>dapat</a:t>
          </a:r>
          <a:r>
            <a:rPr lang="en-US" sz="2500" kern="1200" dirty="0"/>
            <a:t> </a:t>
          </a:r>
          <a:r>
            <a:rPr lang="en-US" sz="2500" kern="1200" dirty="0" err="1"/>
            <a:t>dipahami</a:t>
          </a:r>
          <a:r>
            <a:rPr lang="en-US" sz="2500" kern="1200" dirty="0"/>
            <a:t> </a:t>
          </a:r>
          <a:r>
            <a:rPr lang="en-US" sz="2500" kern="1200" dirty="0" err="1"/>
            <a:t>secara</a:t>
          </a:r>
          <a:r>
            <a:rPr lang="en-US" sz="2500" kern="1200" dirty="0"/>
            <a:t> </a:t>
          </a:r>
          <a:r>
            <a:rPr lang="en-US" sz="2500" kern="1200" dirty="0" err="1"/>
            <a:t>berbeda</a:t>
          </a:r>
          <a:endParaRPr lang="en-US" sz="2500" kern="1200" dirty="0"/>
        </a:p>
      </dsp:txBody>
      <dsp:txXfrm>
        <a:off x="2204254" y="2335794"/>
        <a:ext cx="8311345" cy="1011346"/>
      </dsp:txXfrm>
    </dsp:sp>
    <dsp:sp modelId="{87171B2C-60A2-674F-A2A1-F236C928B345}">
      <dsp:nvSpPr>
        <dsp:cNvPr id="0" name=""/>
        <dsp:cNvSpPr/>
      </dsp:nvSpPr>
      <dsp:spPr>
        <a:xfrm>
          <a:off x="101134" y="2326096"/>
          <a:ext cx="2103120" cy="80907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18E51-EE69-4E4F-A0C1-ECBA5C3AF3EB}">
      <dsp:nvSpPr>
        <dsp:cNvPr id="0" name=""/>
        <dsp:cNvSpPr/>
      </dsp:nvSpPr>
      <dsp:spPr>
        <a:xfrm>
          <a:off x="0" y="3337442"/>
          <a:ext cx="10515600" cy="1011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Kontekstual</a:t>
          </a:r>
          <a:r>
            <a:rPr lang="en-US" sz="2500" kern="1200" dirty="0"/>
            <a:t>: </a:t>
          </a:r>
          <a:r>
            <a:rPr lang="en-US" sz="2500" kern="1200" dirty="0" err="1"/>
            <a:t>Dipengaruhi</a:t>
          </a:r>
          <a:r>
            <a:rPr lang="en-US" sz="2500" kern="1200" dirty="0"/>
            <a:t> </a:t>
          </a:r>
          <a:r>
            <a:rPr lang="en-US" sz="2500" kern="1200" dirty="0" err="1"/>
            <a:t>oleh</a:t>
          </a:r>
          <a:r>
            <a:rPr lang="en-US" sz="2500" kern="1200" dirty="0"/>
            <a:t> </a:t>
          </a:r>
          <a:r>
            <a:rPr lang="en-US" sz="2500" kern="1200" dirty="0" err="1"/>
            <a:t>Psikologis</a:t>
          </a:r>
          <a:r>
            <a:rPr lang="en-US" sz="2500" kern="1200" dirty="0"/>
            <a:t>, </a:t>
          </a:r>
          <a:r>
            <a:rPr lang="en-US" sz="2500" kern="1200" dirty="0" err="1"/>
            <a:t>budaya</a:t>
          </a:r>
          <a:r>
            <a:rPr lang="en-US" sz="2500" kern="1200" dirty="0"/>
            <a:t>, </a:t>
          </a:r>
          <a:r>
            <a:rPr lang="en-US" sz="2500" kern="1200" dirty="0" err="1"/>
            <a:t>situasi</a:t>
          </a:r>
          <a:r>
            <a:rPr lang="en-US" sz="2500" kern="1200" dirty="0"/>
            <a:t>, </a:t>
          </a:r>
          <a:r>
            <a:rPr lang="en-US" sz="2500" kern="1200" dirty="0" err="1"/>
            <a:t>rasio</a:t>
          </a:r>
          <a:r>
            <a:rPr lang="en-US" sz="2500" kern="1200" dirty="0"/>
            <a:t> </a:t>
          </a:r>
          <a:r>
            <a:rPr lang="en-US" sz="2500" kern="1200" dirty="0" err="1"/>
            <a:t>dan</a:t>
          </a:r>
          <a:r>
            <a:rPr lang="en-US" sz="2500" kern="1200" dirty="0"/>
            <a:t> </a:t>
          </a:r>
          <a:r>
            <a:rPr lang="en-US" sz="2500" kern="1200" dirty="0" err="1"/>
            <a:t>lingkungan</a:t>
          </a:r>
          <a:endParaRPr lang="en-US" sz="2500" kern="1200" dirty="0"/>
        </a:p>
      </dsp:txBody>
      <dsp:txXfrm>
        <a:off x="2204254" y="3337442"/>
        <a:ext cx="8311345" cy="1011346"/>
      </dsp:txXfrm>
    </dsp:sp>
    <dsp:sp modelId="{351B80BA-D402-2045-AB94-D8531CA17E8D}">
      <dsp:nvSpPr>
        <dsp:cNvPr id="0" name=""/>
        <dsp:cNvSpPr/>
      </dsp:nvSpPr>
      <dsp:spPr>
        <a:xfrm>
          <a:off x="101134" y="3438576"/>
          <a:ext cx="2103120" cy="80907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0F60A5-A12A-8748-88EA-2C8ED59A433A}">
      <dsp:nvSpPr>
        <dsp:cNvPr id="0" name=""/>
        <dsp:cNvSpPr/>
      </dsp:nvSpPr>
      <dsp:spPr>
        <a:xfrm>
          <a:off x="3174007" y="3160"/>
          <a:ext cx="1779984" cy="115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Menganjurkan</a:t>
          </a:r>
          <a:r>
            <a:rPr lang="en-US" sz="1500" kern="1200" dirty="0"/>
            <a:t> </a:t>
          </a:r>
          <a:r>
            <a:rPr lang="en-US" sz="1500" kern="1200" dirty="0" err="1"/>
            <a:t>kebenaran</a:t>
          </a:r>
          <a:endParaRPr lang="en-US" sz="1500" kern="1200" dirty="0"/>
        </a:p>
      </dsp:txBody>
      <dsp:txXfrm>
        <a:off x="3230487" y="59640"/>
        <a:ext cx="1667024" cy="1044029"/>
      </dsp:txXfrm>
    </dsp:sp>
    <dsp:sp modelId="{D5B7741A-8CC0-B44E-9996-D523DCB7CAA2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3212328" y="183458"/>
              </a:moveTo>
              <a:arcTo wR="2310126" hR="2310126" stAng="17579295" swAng="19599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281C7-825E-2A4F-AAD2-3283A1449A4A}">
      <dsp:nvSpPr>
        <dsp:cNvPr id="0" name=""/>
        <dsp:cNvSpPr/>
      </dsp:nvSpPr>
      <dsp:spPr>
        <a:xfrm>
          <a:off x="5371068" y="1599418"/>
          <a:ext cx="1779984" cy="115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Mendukung</a:t>
          </a:r>
          <a:r>
            <a:rPr lang="en-US" sz="1500" kern="1200" dirty="0"/>
            <a:t> </a:t>
          </a:r>
          <a:r>
            <a:rPr lang="en-US" sz="1500" kern="1200" dirty="0" err="1"/>
            <a:t>kebebasan</a:t>
          </a:r>
          <a:r>
            <a:rPr lang="en-US" sz="1500" kern="1200" dirty="0"/>
            <a:t> </a:t>
          </a:r>
          <a:r>
            <a:rPr lang="en-US" sz="1500" kern="1200" dirty="0" err="1"/>
            <a:t>berekspresi</a:t>
          </a:r>
          <a:endParaRPr lang="en-US" sz="1500" kern="1200" dirty="0"/>
        </a:p>
      </dsp:txBody>
      <dsp:txXfrm>
        <a:off x="5427548" y="1655898"/>
        <a:ext cx="1667024" cy="1044029"/>
      </dsp:txXfrm>
    </dsp:sp>
    <dsp:sp modelId="{C819735A-C97E-4A46-BBFC-4816EE87AE53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4617101" y="2189512"/>
              </a:moveTo>
              <a:arcTo wR="2310126" hR="2310126" stAng="21420430" swAng="219511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D2940-401D-2F4F-922E-C04E08BC4AB7}">
      <dsp:nvSpPr>
        <dsp:cNvPr id="0" name=""/>
        <dsp:cNvSpPr/>
      </dsp:nvSpPr>
      <dsp:spPr>
        <a:xfrm>
          <a:off x="4531865" y="4182218"/>
          <a:ext cx="1779984" cy="115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Bertujuan</a:t>
          </a:r>
          <a:r>
            <a:rPr lang="en-US" sz="1500" kern="1200" dirty="0"/>
            <a:t> </a:t>
          </a:r>
          <a:r>
            <a:rPr lang="en-US" sz="1500" kern="1200" dirty="0" err="1"/>
            <a:t>untuk</a:t>
          </a:r>
          <a:r>
            <a:rPr lang="en-US" sz="1500" kern="1200" dirty="0"/>
            <a:t> </a:t>
          </a:r>
          <a:r>
            <a:rPr lang="en-US" sz="1500" kern="1200" dirty="0" err="1"/>
            <a:t>memahami</a:t>
          </a:r>
          <a:r>
            <a:rPr lang="en-US" sz="1500" kern="1200" dirty="0"/>
            <a:t> </a:t>
          </a:r>
          <a:r>
            <a:rPr lang="en-US" sz="1500" kern="1200" dirty="0" err="1"/>
            <a:t>dan</a:t>
          </a:r>
          <a:r>
            <a:rPr lang="en-US" sz="1500" kern="1200" dirty="0"/>
            <a:t> </a:t>
          </a:r>
          <a:r>
            <a:rPr lang="en-US" sz="1500" kern="1200" dirty="0" err="1"/>
            <a:t>menghargai</a:t>
          </a:r>
          <a:r>
            <a:rPr lang="en-US" sz="1500" kern="1200" dirty="0"/>
            <a:t> orang lain</a:t>
          </a:r>
        </a:p>
      </dsp:txBody>
      <dsp:txXfrm>
        <a:off x="4588345" y="4238698"/>
        <a:ext cx="1667024" cy="1044029"/>
      </dsp:txXfrm>
    </dsp:sp>
    <dsp:sp modelId="{44BAD3B6-AAA9-D149-9EB6-DB86B6DEB19B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2768824" y="4574254"/>
              </a:moveTo>
              <a:arcTo wR="2310126" hR="2310126" stAng="4712834" swAng="137433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36DA1-38E4-5F41-8D5A-2FD940EE6DE6}">
      <dsp:nvSpPr>
        <dsp:cNvPr id="0" name=""/>
        <dsp:cNvSpPr/>
      </dsp:nvSpPr>
      <dsp:spPr>
        <a:xfrm>
          <a:off x="1816149" y="4182218"/>
          <a:ext cx="1779984" cy="115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Mempomosikan</a:t>
          </a:r>
          <a:r>
            <a:rPr lang="en-US" sz="1500" kern="1200" dirty="0"/>
            <a:t> </a:t>
          </a:r>
          <a:r>
            <a:rPr lang="en-US" sz="1500" kern="1200" dirty="0" err="1"/>
            <a:t>prinsip</a:t>
          </a:r>
          <a:r>
            <a:rPr lang="en-US" sz="1500" kern="1200" dirty="0"/>
            <a:t> </a:t>
          </a:r>
          <a:r>
            <a:rPr lang="en-US" sz="1500" kern="1200" dirty="0" err="1"/>
            <a:t>mencapai</a:t>
          </a:r>
          <a:r>
            <a:rPr lang="en-US" sz="1500" kern="1200" dirty="0"/>
            <a:t> </a:t>
          </a:r>
          <a:r>
            <a:rPr lang="en-US" sz="1500" kern="1200" dirty="0" err="1"/>
            <a:t>pemahaman</a:t>
          </a:r>
          <a:r>
            <a:rPr lang="en-US" sz="1500" kern="1200" dirty="0"/>
            <a:t> </a:t>
          </a:r>
          <a:r>
            <a:rPr lang="en-US" sz="1500" kern="1200" dirty="0" err="1"/>
            <a:t>bersama</a:t>
          </a:r>
          <a:endParaRPr lang="en-US" sz="1500" kern="1200" dirty="0"/>
        </a:p>
      </dsp:txBody>
      <dsp:txXfrm>
        <a:off x="1872629" y="4238698"/>
        <a:ext cx="1667024" cy="1044029"/>
      </dsp:txXfrm>
    </dsp:sp>
    <dsp:sp modelId="{E6B2F058-9383-A940-A17A-BE4CFED673F3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385803" y="3588275"/>
              </a:moveTo>
              <a:arcTo wR="2310126" hR="2310126" stAng="8784456" swAng="219511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0437B2-891E-7347-BD18-ED7D0A1A4ACA}">
      <dsp:nvSpPr>
        <dsp:cNvPr id="0" name=""/>
        <dsp:cNvSpPr/>
      </dsp:nvSpPr>
      <dsp:spPr>
        <a:xfrm>
          <a:off x="976947" y="1599418"/>
          <a:ext cx="1779984" cy="115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Bertanggungjawab</a:t>
          </a:r>
          <a:r>
            <a:rPr lang="en-US" sz="1500" kern="1200" dirty="0"/>
            <a:t> </a:t>
          </a:r>
          <a:r>
            <a:rPr lang="en-US" sz="1500" kern="1200" dirty="0" err="1"/>
            <a:t>terhadap</a:t>
          </a:r>
          <a:r>
            <a:rPr lang="en-US" sz="1500" kern="1200" dirty="0"/>
            <a:t> </a:t>
          </a:r>
          <a:r>
            <a:rPr lang="en-US" sz="1500" kern="1200" dirty="0" err="1"/>
            <a:t>semua</a:t>
          </a:r>
          <a:r>
            <a:rPr lang="en-US" sz="1500" kern="1200" dirty="0"/>
            <a:t> </a:t>
          </a:r>
          <a:r>
            <a:rPr lang="en-US" sz="1500" kern="1200" dirty="0" err="1"/>
            <a:t>perkataan</a:t>
          </a:r>
          <a:r>
            <a:rPr lang="en-US" sz="1500" kern="1200" dirty="0"/>
            <a:t> </a:t>
          </a:r>
        </a:p>
      </dsp:txBody>
      <dsp:txXfrm>
        <a:off x="1033427" y="1655898"/>
        <a:ext cx="1667024" cy="1044029"/>
      </dsp:txXfrm>
    </dsp:sp>
    <dsp:sp modelId="{4186580C-76C4-8C4A-9135-9E6D172332ED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402763" y="1006803"/>
              </a:moveTo>
              <a:arcTo wR="2310126" hR="2310126" stAng="12860714" swAng="19599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60331-DE0A-1044-812D-A86111472797}">
      <dsp:nvSpPr>
        <dsp:cNvPr id="0" name=""/>
        <dsp:cNvSpPr/>
      </dsp:nvSpPr>
      <dsp:spPr>
        <a:xfrm>
          <a:off x="3724552" y="1282032"/>
          <a:ext cx="3066495" cy="30664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/>
            <a:t>Etika</a:t>
          </a:r>
          <a:r>
            <a:rPr lang="en-US" sz="6500" kern="1200" dirty="0"/>
            <a:t> </a:t>
          </a:r>
        </a:p>
      </dsp:txBody>
      <dsp:txXfrm>
        <a:off x="4173630" y="1731110"/>
        <a:ext cx="2168339" cy="2168339"/>
      </dsp:txXfrm>
    </dsp:sp>
    <dsp:sp modelId="{FBA22B7F-1F31-E840-A0D3-7DDCCF742BC2}">
      <dsp:nvSpPr>
        <dsp:cNvPr id="0" name=""/>
        <dsp:cNvSpPr/>
      </dsp:nvSpPr>
      <dsp:spPr>
        <a:xfrm>
          <a:off x="4491176" y="50535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Kelengkapan</a:t>
          </a:r>
          <a:r>
            <a:rPr lang="en-US" sz="1400" kern="1200" dirty="0"/>
            <a:t> </a:t>
          </a:r>
        </a:p>
      </dsp:txBody>
      <dsp:txXfrm>
        <a:off x="4715715" y="275074"/>
        <a:ext cx="1084169" cy="1084169"/>
      </dsp:txXfrm>
    </dsp:sp>
    <dsp:sp modelId="{AA7736A1-1BCF-4541-A550-3724728DB5ED}">
      <dsp:nvSpPr>
        <dsp:cNvPr id="0" name=""/>
        <dsp:cNvSpPr/>
      </dsp:nvSpPr>
      <dsp:spPr>
        <a:xfrm>
          <a:off x="6053369" y="802848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Ketepatan</a:t>
          </a:r>
          <a:endParaRPr lang="en-US" sz="1400" kern="1200" dirty="0"/>
        </a:p>
      </dsp:txBody>
      <dsp:txXfrm>
        <a:off x="6277908" y="1027387"/>
        <a:ext cx="1084169" cy="1084169"/>
      </dsp:txXfrm>
    </dsp:sp>
    <dsp:sp modelId="{D5F7550F-2775-2943-812E-D0513BF9DFE7}">
      <dsp:nvSpPr>
        <dsp:cNvPr id="0" name=""/>
        <dsp:cNvSpPr/>
      </dsp:nvSpPr>
      <dsp:spPr>
        <a:xfrm>
          <a:off x="6439199" y="2493279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Kesadaran</a:t>
          </a:r>
          <a:r>
            <a:rPr lang="en-US" sz="1400" kern="1200" dirty="0"/>
            <a:t> </a:t>
          </a:r>
          <a:r>
            <a:rPr lang="en-US" sz="1400" kern="1200" dirty="0" err="1"/>
            <a:t>menghormati</a:t>
          </a:r>
          <a:r>
            <a:rPr lang="en-US" sz="1400" kern="1200" dirty="0"/>
            <a:t> orang lain</a:t>
          </a:r>
        </a:p>
      </dsp:txBody>
      <dsp:txXfrm>
        <a:off x="6663738" y="2717818"/>
        <a:ext cx="1084169" cy="1084169"/>
      </dsp:txXfrm>
    </dsp:sp>
    <dsp:sp modelId="{52274CB7-F10D-DB44-A4D4-D30960F706DD}">
      <dsp:nvSpPr>
        <dsp:cNvPr id="0" name=""/>
        <dsp:cNvSpPr/>
      </dsp:nvSpPr>
      <dsp:spPr>
        <a:xfrm>
          <a:off x="5358128" y="3848900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Kejelasan</a:t>
          </a:r>
          <a:endParaRPr lang="en-US" sz="1400" kern="1200" dirty="0"/>
        </a:p>
      </dsp:txBody>
      <dsp:txXfrm>
        <a:off x="5582667" y="4073439"/>
        <a:ext cx="1084169" cy="1084169"/>
      </dsp:txXfrm>
    </dsp:sp>
    <dsp:sp modelId="{06017D5F-20D4-1847-B192-FF31D20A7060}">
      <dsp:nvSpPr>
        <dsp:cNvPr id="0" name=""/>
        <dsp:cNvSpPr/>
      </dsp:nvSpPr>
      <dsp:spPr>
        <a:xfrm>
          <a:off x="3624224" y="3848900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Konkret</a:t>
          </a:r>
          <a:endParaRPr lang="en-US" sz="1400" kern="1200" dirty="0"/>
        </a:p>
      </dsp:txBody>
      <dsp:txXfrm>
        <a:off x="3848763" y="4073439"/>
        <a:ext cx="1084169" cy="1084169"/>
      </dsp:txXfrm>
    </dsp:sp>
    <dsp:sp modelId="{9CF06531-01AB-C747-93E3-94D3C4F0E121}">
      <dsp:nvSpPr>
        <dsp:cNvPr id="0" name=""/>
        <dsp:cNvSpPr/>
      </dsp:nvSpPr>
      <dsp:spPr>
        <a:xfrm>
          <a:off x="2543152" y="2493279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Kesopanan</a:t>
          </a:r>
          <a:endParaRPr lang="en-US" sz="1400" kern="1200" dirty="0"/>
        </a:p>
      </dsp:txBody>
      <dsp:txXfrm>
        <a:off x="2767691" y="2717818"/>
        <a:ext cx="1084169" cy="1084169"/>
      </dsp:txXfrm>
    </dsp:sp>
    <dsp:sp modelId="{49E191FA-E1DC-6841-B917-5FB0B30E13E4}">
      <dsp:nvSpPr>
        <dsp:cNvPr id="0" name=""/>
        <dsp:cNvSpPr/>
      </dsp:nvSpPr>
      <dsp:spPr>
        <a:xfrm>
          <a:off x="2928982" y="802848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Kebenaran</a:t>
          </a:r>
          <a:r>
            <a:rPr lang="en-US" sz="1400" kern="1200" dirty="0"/>
            <a:t> </a:t>
          </a:r>
        </a:p>
      </dsp:txBody>
      <dsp:txXfrm>
        <a:off x="3153521" y="1027387"/>
        <a:ext cx="1084169" cy="10841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0D2FD1-62D5-574A-9E21-880A0009E0E1}">
      <dsp:nvSpPr>
        <dsp:cNvPr id="0" name=""/>
        <dsp:cNvSpPr/>
      </dsp:nvSpPr>
      <dsp:spPr>
        <a:xfrm>
          <a:off x="3099834" y="3715"/>
          <a:ext cx="1630686" cy="10599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Memberikan</a:t>
          </a:r>
          <a:r>
            <a:rPr lang="en-US" sz="1500" kern="1200" dirty="0"/>
            <a:t> </a:t>
          </a:r>
          <a:r>
            <a:rPr lang="en-US" sz="1500" kern="1200" dirty="0" err="1"/>
            <a:t>pemahaman</a:t>
          </a:r>
          <a:r>
            <a:rPr lang="en-US" sz="1500" kern="1200" dirty="0"/>
            <a:t> yang </a:t>
          </a:r>
          <a:r>
            <a:rPr lang="en-US" sz="1500" kern="1200" dirty="0" err="1"/>
            <a:t>lebih</a:t>
          </a:r>
          <a:r>
            <a:rPr lang="en-US" sz="1500" kern="1200" dirty="0"/>
            <a:t> </a:t>
          </a:r>
          <a:r>
            <a:rPr lang="en-US" sz="1500" kern="1200" dirty="0" err="1"/>
            <a:t>baik</a:t>
          </a:r>
          <a:endParaRPr lang="en-US" sz="1500" kern="1200" dirty="0"/>
        </a:p>
      </dsp:txBody>
      <dsp:txXfrm>
        <a:off x="3151576" y="55457"/>
        <a:ext cx="1527202" cy="956462"/>
      </dsp:txXfrm>
    </dsp:sp>
    <dsp:sp modelId="{1206CE69-DDDA-A146-9B5E-0105A804935A}">
      <dsp:nvSpPr>
        <dsp:cNvPr id="0" name=""/>
        <dsp:cNvSpPr/>
      </dsp:nvSpPr>
      <dsp:spPr>
        <a:xfrm>
          <a:off x="1798542" y="533688"/>
          <a:ext cx="4233269" cy="4233269"/>
        </a:xfrm>
        <a:custGeom>
          <a:avLst/>
          <a:gdLst/>
          <a:ahLst/>
          <a:cxnLst/>
          <a:rect l="0" t="0" r="0" b="0"/>
          <a:pathLst>
            <a:path>
              <a:moveTo>
                <a:pt x="3150184" y="269497"/>
              </a:moveTo>
              <a:arcTo wR="2116634" hR="2116634" stAng="17953729" swAng="121107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59193-86EF-F249-B383-743FD1D307F5}">
      <dsp:nvSpPr>
        <dsp:cNvPr id="0" name=""/>
        <dsp:cNvSpPr/>
      </dsp:nvSpPr>
      <dsp:spPr>
        <a:xfrm>
          <a:off x="5112873" y="1466274"/>
          <a:ext cx="1630686" cy="10599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Membangun</a:t>
          </a:r>
          <a:r>
            <a:rPr lang="en-US" sz="1500" kern="1200" dirty="0"/>
            <a:t> </a:t>
          </a:r>
          <a:r>
            <a:rPr lang="en-US" sz="1500" kern="1200" dirty="0" err="1"/>
            <a:t>kepercayaan</a:t>
          </a:r>
          <a:endParaRPr lang="en-US" sz="1500" kern="1200" dirty="0"/>
        </a:p>
      </dsp:txBody>
      <dsp:txXfrm>
        <a:off x="5164615" y="1518016"/>
        <a:ext cx="1527202" cy="956462"/>
      </dsp:txXfrm>
    </dsp:sp>
    <dsp:sp modelId="{EE938C92-7780-D344-9C74-B71D072BFDB2}">
      <dsp:nvSpPr>
        <dsp:cNvPr id="0" name=""/>
        <dsp:cNvSpPr/>
      </dsp:nvSpPr>
      <dsp:spPr>
        <a:xfrm>
          <a:off x="1798542" y="533688"/>
          <a:ext cx="4233269" cy="4233269"/>
        </a:xfrm>
        <a:custGeom>
          <a:avLst/>
          <a:gdLst/>
          <a:ahLst/>
          <a:cxnLst/>
          <a:rect l="0" t="0" r="0" b="0"/>
          <a:pathLst>
            <a:path>
              <a:moveTo>
                <a:pt x="4228185" y="2263249"/>
              </a:moveTo>
              <a:arcTo wR="2116634" hR="2116634" stAng="21838316" swAng="13593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08F62C-B763-544F-A735-3EAAD2B76B7F}">
      <dsp:nvSpPr>
        <dsp:cNvPr id="0" name=""/>
        <dsp:cNvSpPr/>
      </dsp:nvSpPr>
      <dsp:spPr>
        <a:xfrm>
          <a:off x="4343960" y="3832743"/>
          <a:ext cx="1630686" cy="10599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Memecahkan</a:t>
          </a:r>
          <a:r>
            <a:rPr lang="en-US" sz="1500" kern="1200" dirty="0"/>
            <a:t> </a:t>
          </a:r>
          <a:r>
            <a:rPr lang="en-US" sz="1500" kern="1200" dirty="0" err="1"/>
            <a:t>masalah</a:t>
          </a:r>
          <a:endParaRPr lang="en-US" sz="1500" kern="1200" dirty="0"/>
        </a:p>
      </dsp:txBody>
      <dsp:txXfrm>
        <a:off x="4395702" y="3884485"/>
        <a:ext cx="1527202" cy="956462"/>
      </dsp:txXfrm>
    </dsp:sp>
    <dsp:sp modelId="{ACBB8C9F-BA10-1D40-8825-A729A15EE304}">
      <dsp:nvSpPr>
        <dsp:cNvPr id="0" name=""/>
        <dsp:cNvSpPr/>
      </dsp:nvSpPr>
      <dsp:spPr>
        <a:xfrm>
          <a:off x="1798542" y="533688"/>
          <a:ext cx="4233269" cy="4233269"/>
        </a:xfrm>
        <a:custGeom>
          <a:avLst/>
          <a:gdLst/>
          <a:ahLst/>
          <a:cxnLst/>
          <a:rect l="0" t="0" r="0" b="0"/>
          <a:pathLst>
            <a:path>
              <a:moveTo>
                <a:pt x="2376237" y="4217288"/>
              </a:moveTo>
              <a:arcTo wR="2116634" hR="2116634" stAng="4977300" swAng="84540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64DC5-D4B2-C64B-AAB1-F32E4D571675}">
      <dsp:nvSpPr>
        <dsp:cNvPr id="0" name=""/>
        <dsp:cNvSpPr/>
      </dsp:nvSpPr>
      <dsp:spPr>
        <a:xfrm>
          <a:off x="1855707" y="3832743"/>
          <a:ext cx="1630686" cy="10599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Membuat</a:t>
          </a:r>
          <a:r>
            <a:rPr lang="en-US" sz="1500" kern="1200" dirty="0"/>
            <a:t> </a:t>
          </a:r>
          <a:r>
            <a:rPr lang="en-US" sz="1500" kern="1200" dirty="0" err="1"/>
            <a:t>hubungan</a:t>
          </a:r>
          <a:r>
            <a:rPr lang="en-US" sz="1500" kern="1200" dirty="0"/>
            <a:t> </a:t>
          </a:r>
          <a:r>
            <a:rPr lang="en-US" sz="1500" kern="1200" dirty="0" err="1"/>
            <a:t>baik</a:t>
          </a:r>
          <a:endParaRPr lang="en-US" sz="1500" kern="1200" dirty="0"/>
        </a:p>
      </dsp:txBody>
      <dsp:txXfrm>
        <a:off x="1907449" y="3884485"/>
        <a:ext cx="1527202" cy="956462"/>
      </dsp:txXfrm>
    </dsp:sp>
    <dsp:sp modelId="{1E7C1AEB-55C0-9747-93A5-461CBAB24C66}">
      <dsp:nvSpPr>
        <dsp:cNvPr id="0" name=""/>
        <dsp:cNvSpPr/>
      </dsp:nvSpPr>
      <dsp:spPr>
        <a:xfrm>
          <a:off x="1798542" y="533688"/>
          <a:ext cx="4233269" cy="4233269"/>
        </a:xfrm>
        <a:custGeom>
          <a:avLst/>
          <a:gdLst/>
          <a:ahLst/>
          <a:cxnLst/>
          <a:rect l="0" t="0" r="0" b="0"/>
          <a:pathLst>
            <a:path>
              <a:moveTo>
                <a:pt x="224500" y="3065302"/>
              </a:moveTo>
              <a:arcTo wR="2116634" hR="2116634" stAng="9202319" swAng="13593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F6EE3-B56C-454F-B75D-1A8216EE4439}">
      <dsp:nvSpPr>
        <dsp:cNvPr id="0" name=""/>
        <dsp:cNvSpPr/>
      </dsp:nvSpPr>
      <dsp:spPr>
        <a:xfrm>
          <a:off x="1086794" y="1466274"/>
          <a:ext cx="1630686" cy="10599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Membantu</a:t>
          </a:r>
          <a:r>
            <a:rPr lang="en-US" sz="1500" kern="1200" dirty="0"/>
            <a:t> proses </a:t>
          </a:r>
          <a:r>
            <a:rPr lang="en-US" sz="1500" kern="1200" dirty="0" err="1"/>
            <a:t>pengambilan</a:t>
          </a:r>
          <a:r>
            <a:rPr lang="en-US" sz="1500" kern="1200" dirty="0"/>
            <a:t> </a:t>
          </a:r>
          <a:r>
            <a:rPr lang="en-US" sz="1500" kern="1200" dirty="0" err="1"/>
            <a:t>keputusan</a:t>
          </a:r>
          <a:endParaRPr lang="en-US" sz="1500" kern="1200" dirty="0"/>
        </a:p>
      </dsp:txBody>
      <dsp:txXfrm>
        <a:off x="1138536" y="1518016"/>
        <a:ext cx="1527202" cy="956462"/>
      </dsp:txXfrm>
    </dsp:sp>
    <dsp:sp modelId="{EC439671-2035-124C-B956-7F9073DD450A}">
      <dsp:nvSpPr>
        <dsp:cNvPr id="0" name=""/>
        <dsp:cNvSpPr/>
      </dsp:nvSpPr>
      <dsp:spPr>
        <a:xfrm>
          <a:off x="1798542" y="533688"/>
          <a:ext cx="4233269" cy="4233269"/>
        </a:xfrm>
        <a:custGeom>
          <a:avLst/>
          <a:gdLst/>
          <a:ahLst/>
          <a:cxnLst/>
          <a:rect l="0" t="0" r="0" b="0"/>
          <a:pathLst>
            <a:path>
              <a:moveTo>
                <a:pt x="509213" y="739558"/>
              </a:moveTo>
              <a:arcTo wR="2116634" hR="2116634" stAng="13235199" swAng="121107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DF43F-98A1-C146-87C3-37F5BAD8062F}">
      <dsp:nvSpPr>
        <dsp:cNvPr id="0" name=""/>
        <dsp:cNvSpPr/>
      </dsp:nvSpPr>
      <dsp:spPr>
        <a:xfrm>
          <a:off x="3057" y="1350851"/>
          <a:ext cx="1157921" cy="694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Credibility</a:t>
          </a:r>
        </a:p>
      </dsp:txBody>
      <dsp:txXfrm>
        <a:off x="23406" y="1371200"/>
        <a:ext cx="1117223" cy="654055"/>
      </dsp:txXfrm>
    </dsp:sp>
    <dsp:sp modelId="{056515B7-D7F7-F546-896D-1190307C6FAD}">
      <dsp:nvSpPr>
        <dsp:cNvPr id="0" name=""/>
        <dsp:cNvSpPr/>
      </dsp:nvSpPr>
      <dsp:spPr>
        <a:xfrm>
          <a:off x="1276771" y="1554645"/>
          <a:ext cx="245479" cy="287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1276771" y="1612078"/>
        <a:ext cx="171835" cy="172298"/>
      </dsp:txXfrm>
    </dsp:sp>
    <dsp:sp modelId="{6A92FA20-18F5-034E-B92E-D02A87BEA5B2}">
      <dsp:nvSpPr>
        <dsp:cNvPr id="0" name=""/>
        <dsp:cNvSpPr/>
      </dsp:nvSpPr>
      <dsp:spPr>
        <a:xfrm>
          <a:off x="1624148" y="1350851"/>
          <a:ext cx="1157921" cy="694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Context</a:t>
          </a:r>
        </a:p>
      </dsp:txBody>
      <dsp:txXfrm>
        <a:off x="1644497" y="1371200"/>
        <a:ext cx="1117223" cy="654055"/>
      </dsp:txXfrm>
    </dsp:sp>
    <dsp:sp modelId="{F2C91D50-0440-674D-A133-159E855ECA05}">
      <dsp:nvSpPr>
        <dsp:cNvPr id="0" name=""/>
        <dsp:cNvSpPr/>
      </dsp:nvSpPr>
      <dsp:spPr>
        <a:xfrm>
          <a:off x="2897862" y="1554645"/>
          <a:ext cx="245479" cy="287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2897862" y="1612078"/>
        <a:ext cx="171835" cy="172298"/>
      </dsp:txXfrm>
    </dsp:sp>
    <dsp:sp modelId="{C37B08D2-BA9F-634E-8B33-AD277A24DAAE}">
      <dsp:nvSpPr>
        <dsp:cNvPr id="0" name=""/>
        <dsp:cNvSpPr/>
      </dsp:nvSpPr>
      <dsp:spPr>
        <a:xfrm>
          <a:off x="3245238" y="1350851"/>
          <a:ext cx="1157921" cy="694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Content</a:t>
          </a:r>
        </a:p>
      </dsp:txBody>
      <dsp:txXfrm>
        <a:off x="3265587" y="1371200"/>
        <a:ext cx="1117223" cy="654055"/>
      </dsp:txXfrm>
    </dsp:sp>
    <dsp:sp modelId="{193388EB-0DDA-9F48-8A2D-CC81ED43D6F3}">
      <dsp:nvSpPr>
        <dsp:cNvPr id="0" name=""/>
        <dsp:cNvSpPr/>
      </dsp:nvSpPr>
      <dsp:spPr>
        <a:xfrm>
          <a:off x="4518952" y="1554645"/>
          <a:ext cx="245479" cy="287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18952" y="1612078"/>
        <a:ext cx="171835" cy="172298"/>
      </dsp:txXfrm>
    </dsp:sp>
    <dsp:sp modelId="{009DDC4D-FE39-814D-A0BF-42D8B85C2568}">
      <dsp:nvSpPr>
        <dsp:cNvPr id="0" name=""/>
        <dsp:cNvSpPr/>
      </dsp:nvSpPr>
      <dsp:spPr>
        <a:xfrm>
          <a:off x="4866329" y="1350851"/>
          <a:ext cx="1157921" cy="694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Clarity</a:t>
          </a:r>
        </a:p>
      </dsp:txBody>
      <dsp:txXfrm>
        <a:off x="4886678" y="1371200"/>
        <a:ext cx="1117223" cy="654055"/>
      </dsp:txXfrm>
    </dsp:sp>
    <dsp:sp modelId="{9B2B080F-1662-7848-86BE-620C07BB91B8}">
      <dsp:nvSpPr>
        <dsp:cNvPr id="0" name=""/>
        <dsp:cNvSpPr/>
      </dsp:nvSpPr>
      <dsp:spPr>
        <a:xfrm>
          <a:off x="6140043" y="1554645"/>
          <a:ext cx="245479" cy="287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6140043" y="1612078"/>
        <a:ext cx="171835" cy="172298"/>
      </dsp:txXfrm>
    </dsp:sp>
    <dsp:sp modelId="{65ED9466-8DDB-4C44-8A0B-2D59258ABFEF}">
      <dsp:nvSpPr>
        <dsp:cNvPr id="0" name=""/>
        <dsp:cNvSpPr/>
      </dsp:nvSpPr>
      <dsp:spPr>
        <a:xfrm>
          <a:off x="6487420" y="1350851"/>
          <a:ext cx="1157921" cy="694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Continuity/Consistency</a:t>
          </a:r>
        </a:p>
      </dsp:txBody>
      <dsp:txXfrm>
        <a:off x="6507769" y="1371200"/>
        <a:ext cx="1117223" cy="654055"/>
      </dsp:txXfrm>
    </dsp:sp>
    <dsp:sp modelId="{E6BC2D01-37FB-0044-85DF-F7012BF69387}">
      <dsp:nvSpPr>
        <dsp:cNvPr id="0" name=""/>
        <dsp:cNvSpPr/>
      </dsp:nvSpPr>
      <dsp:spPr>
        <a:xfrm>
          <a:off x="7761134" y="1554645"/>
          <a:ext cx="245479" cy="287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7761134" y="1612078"/>
        <a:ext cx="171835" cy="172298"/>
      </dsp:txXfrm>
    </dsp:sp>
    <dsp:sp modelId="{9711E839-5B1E-3D40-85A3-C5014C407491}">
      <dsp:nvSpPr>
        <dsp:cNvPr id="0" name=""/>
        <dsp:cNvSpPr/>
      </dsp:nvSpPr>
      <dsp:spPr>
        <a:xfrm>
          <a:off x="8108510" y="1350851"/>
          <a:ext cx="1157921" cy="694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Capacity o Audience </a:t>
          </a:r>
        </a:p>
      </dsp:txBody>
      <dsp:txXfrm>
        <a:off x="8128859" y="1371200"/>
        <a:ext cx="1117223" cy="654055"/>
      </dsp:txXfrm>
    </dsp:sp>
    <dsp:sp modelId="{39287127-D64E-7947-AE25-2E31346912DA}">
      <dsp:nvSpPr>
        <dsp:cNvPr id="0" name=""/>
        <dsp:cNvSpPr/>
      </dsp:nvSpPr>
      <dsp:spPr>
        <a:xfrm>
          <a:off x="9382224" y="1554645"/>
          <a:ext cx="245479" cy="2871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9382224" y="1612078"/>
        <a:ext cx="171835" cy="172298"/>
      </dsp:txXfrm>
    </dsp:sp>
    <dsp:sp modelId="{B4B61718-150E-5647-BF62-1A6644CEA0E2}">
      <dsp:nvSpPr>
        <dsp:cNvPr id="0" name=""/>
        <dsp:cNvSpPr/>
      </dsp:nvSpPr>
      <dsp:spPr>
        <a:xfrm>
          <a:off x="9729601" y="1350851"/>
          <a:ext cx="1157921" cy="694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Channel of Distributions</a:t>
          </a:r>
        </a:p>
      </dsp:txBody>
      <dsp:txXfrm>
        <a:off x="9749950" y="1371200"/>
        <a:ext cx="1117223" cy="6540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60331-DE0A-1044-812D-A86111472797}">
      <dsp:nvSpPr>
        <dsp:cNvPr id="0" name=""/>
        <dsp:cNvSpPr/>
      </dsp:nvSpPr>
      <dsp:spPr>
        <a:xfrm>
          <a:off x="3724552" y="1282032"/>
          <a:ext cx="3066495" cy="30664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The 7 C's</a:t>
          </a:r>
        </a:p>
      </dsp:txBody>
      <dsp:txXfrm>
        <a:off x="4173630" y="1731110"/>
        <a:ext cx="2168339" cy="2168339"/>
      </dsp:txXfrm>
    </dsp:sp>
    <dsp:sp modelId="{FBA22B7F-1F31-E840-A0D3-7DDCCF742BC2}">
      <dsp:nvSpPr>
        <dsp:cNvPr id="0" name=""/>
        <dsp:cNvSpPr/>
      </dsp:nvSpPr>
      <dsp:spPr>
        <a:xfrm>
          <a:off x="4491176" y="50535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Credibility</a:t>
          </a:r>
        </a:p>
      </dsp:txBody>
      <dsp:txXfrm>
        <a:off x="4715715" y="275074"/>
        <a:ext cx="1084169" cy="1084169"/>
      </dsp:txXfrm>
    </dsp:sp>
    <dsp:sp modelId="{AA7736A1-1BCF-4541-A550-3724728DB5ED}">
      <dsp:nvSpPr>
        <dsp:cNvPr id="0" name=""/>
        <dsp:cNvSpPr/>
      </dsp:nvSpPr>
      <dsp:spPr>
        <a:xfrm>
          <a:off x="6053369" y="802848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Context</a:t>
          </a:r>
        </a:p>
      </dsp:txBody>
      <dsp:txXfrm>
        <a:off x="6277908" y="1027387"/>
        <a:ext cx="1084169" cy="1084169"/>
      </dsp:txXfrm>
    </dsp:sp>
    <dsp:sp modelId="{D5F7550F-2775-2943-812E-D0513BF9DFE7}">
      <dsp:nvSpPr>
        <dsp:cNvPr id="0" name=""/>
        <dsp:cNvSpPr/>
      </dsp:nvSpPr>
      <dsp:spPr>
        <a:xfrm>
          <a:off x="6439199" y="2493279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Content</a:t>
          </a:r>
        </a:p>
      </dsp:txBody>
      <dsp:txXfrm>
        <a:off x="6663738" y="2717818"/>
        <a:ext cx="1084169" cy="1084169"/>
      </dsp:txXfrm>
    </dsp:sp>
    <dsp:sp modelId="{52274CB7-F10D-DB44-A4D4-D30960F706DD}">
      <dsp:nvSpPr>
        <dsp:cNvPr id="0" name=""/>
        <dsp:cNvSpPr/>
      </dsp:nvSpPr>
      <dsp:spPr>
        <a:xfrm>
          <a:off x="5358128" y="3848900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Clarity</a:t>
          </a:r>
        </a:p>
      </dsp:txBody>
      <dsp:txXfrm>
        <a:off x="5582667" y="4073439"/>
        <a:ext cx="1084169" cy="1084169"/>
      </dsp:txXfrm>
    </dsp:sp>
    <dsp:sp modelId="{06017D5F-20D4-1847-B192-FF31D20A7060}">
      <dsp:nvSpPr>
        <dsp:cNvPr id="0" name=""/>
        <dsp:cNvSpPr/>
      </dsp:nvSpPr>
      <dsp:spPr>
        <a:xfrm>
          <a:off x="3624224" y="3848900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Continuity&amp;Consisitency</a:t>
          </a:r>
          <a:endParaRPr lang="en-US" sz="700" kern="1200" dirty="0"/>
        </a:p>
      </dsp:txBody>
      <dsp:txXfrm>
        <a:off x="3848763" y="4073439"/>
        <a:ext cx="1084169" cy="1084169"/>
      </dsp:txXfrm>
    </dsp:sp>
    <dsp:sp modelId="{9CF06531-01AB-C747-93E3-94D3C4F0E121}">
      <dsp:nvSpPr>
        <dsp:cNvPr id="0" name=""/>
        <dsp:cNvSpPr/>
      </dsp:nvSpPr>
      <dsp:spPr>
        <a:xfrm>
          <a:off x="2543152" y="2493279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Capability of Audience</a:t>
          </a:r>
        </a:p>
      </dsp:txBody>
      <dsp:txXfrm>
        <a:off x="2767691" y="2717818"/>
        <a:ext cx="1084169" cy="1084169"/>
      </dsp:txXfrm>
    </dsp:sp>
    <dsp:sp modelId="{49E191FA-E1DC-6841-B917-5FB0B30E13E4}">
      <dsp:nvSpPr>
        <dsp:cNvPr id="0" name=""/>
        <dsp:cNvSpPr/>
      </dsp:nvSpPr>
      <dsp:spPr>
        <a:xfrm>
          <a:off x="2928982" y="802848"/>
          <a:ext cx="1533247" cy="1533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Channel of Distributions</a:t>
          </a:r>
        </a:p>
      </dsp:txBody>
      <dsp:txXfrm>
        <a:off x="3153521" y="1027387"/>
        <a:ext cx="1084169" cy="10841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99CE0-2C94-914B-B578-89B8E32E4B72}">
      <dsp:nvSpPr>
        <dsp:cNvPr id="0" name=""/>
        <dsp:cNvSpPr/>
      </dsp:nvSpPr>
      <dsp:spPr>
        <a:xfrm>
          <a:off x="4909312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/>
            <a:t>Objek</a:t>
          </a:r>
          <a:r>
            <a:rPr lang="en-US" sz="1200" kern="1200" dirty="0"/>
            <a:t> </a:t>
          </a:r>
          <a:r>
            <a:rPr lang="en-US" sz="1200" kern="1200" dirty="0" err="1"/>
            <a:t>Tidak</a:t>
          </a:r>
          <a:r>
            <a:rPr lang="en-US" sz="1200" kern="1200" dirty="0"/>
            <a:t> </a:t>
          </a:r>
          <a:r>
            <a:rPr lang="en-US" sz="1200" kern="1200" dirty="0" err="1"/>
            <a:t>menarik</a:t>
          </a:r>
          <a:r>
            <a:rPr lang="en-US" sz="1200" kern="1200" dirty="0"/>
            <a:t> </a:t>
          </a:r>
          <a:r>
            <a:rPr lang="en-US" sz="1200" kern="1200" dirty="0" err="1"/>
            <a:t>bagi</a:t>
          </a:r>
          <a:r>
            <a:rPr lang="en-US" sz="1200" kern="1200" dirty="0"/>
            <a:t> </a:t>
          </a:r>
          <a:r>
            <a:rPr lang="en-US" sz="1200" kern="1200" dirty="0" err="1"/>
            <a:t>penerima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/>
            <a:t>Kurang</a:t>
          </a:r>
          <a:r>
            <a:rPr lang="en-US" sz="1200" kern="1200" dirty="0"/>
            <a:t> </a:t>
          </a:r>
          <a:r>
            <a:rPr lang="en-US" sz="1200" kern="1200" dirty="0" err="1"/>
            <a:t>ipemahaman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/>
            <a:t>Kurang</a:t>
          </a:r>
          <a:r>
            <a:rPr lang="en-US" sz="1200" kern="1200" dirty="0"/>
            <a:t> </a:t>
          </a:r>
          <a:r>
            <a:rPr lang="en-US" sz="1200" kern="1200" dirty="0" err="1"/>
            <a:t>kemampuan</a:t>
          </a:r>
          <a:r>
            <a:rPr lang="en-US" sz="1200" kern="1200" dirty="0"/>
            <a:t> </a:t>
          </a:r>
          <a:r>
            <a:rPr lang="en-US" sz="1200" kern="1200" dirty="0" err="1"/>
            <a:t>berkomunikasi</a:t>
          </a:r>
          <a:endParaRPr lang="en-US" sz="1200" kern="1200" dirty="0"/>
        </a:p>
      </dsp:txBody>
      <dsp:txXfrm>
        <a:off x="5750448" y="4156276"/>
        <a:ext cx="1797595" cy="1224300"/>
      </dsp:txXfrm>
    </dsp:sp>
    <dsp:sp modelId="{BC879E8F-C798-414C-AE46-9C615B461AD8}">
      <dsp:nvSpPr>
        <dsp:cNvPr id="0" name=""/>
        <dsp:cNvSpPr/>
      </dsp:nvSpPr>
      <dsp:spPr>
        <a:xfrm>
          <a:off x="541866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/>
            <a:t>Tidak</a:t>
          </a:r>
          <a:r>
            <a:rPr lang="en-US" sz="1200" kern="1200" dirty="0"/>
            <a:t> </a:t>
          </a:r>
          <a:r>
            <a:rPr lang="en-US" sz="1200" kern="1200" dirty="0" err="1"/>
            <a:t>ada</a:t>
          </a:r>
          <a:r>
            <a:rPr lang="en-US" sz="1200" kern="1200" dirty="0"/>
            <a:t> </a:t>
          </a:r>
          <a:r>
            <a:rPr lang="en-US" sz="1200" kern="1200" dirty="0" err="1"/>
            <a:t>masukan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/>
            <a:t>Masukan</a:t>
          </a:r>
          <a:r>
            <a:rPr lang="en-US" sz="1200" kern="1200" dirty="0"/>
            <a:t> </a:t>
          </a:r>
          <a:r>
            <a:rPr lang="en-US" sz="1200" kern="1200" dirty="0" err="1"/>
            <a:t>tidak</a:t>
          </a:r>
          <a:r>
            <a:rPr lang="en-US" sz="1200" kern="1200" dirty="0"/>
            <a:t> </a:t>
          </a:r>
          <a:r>
            <a:rPr lang="en-US" sz="1200" kern="1200" dirty="0" err="1"/>
            <a:t>cukup</a:t>
          </a:r>
          <a:endParaRPr lang="en-US" sz="1200" kern="1200" dirty="0"/>
        </a:p>
      </dsp:txBody>
      <dsp:txXfrm>
        <a:off x="579956" y="4156276"/>
        <a:ext cx="1797595" cy="1224300"/>
      </dsp:txXfrm>
    </dsp:sp>
    <dsp:sp modelId="{2404E864-36D1-EC41-A0CF-12246972A0EC}">
      <dsp:nvSpPr>
        <dsp:cNvPr id="0" name=""/>
        <dsp:cNvSpPr/>
      </dsp:nvSpPr>
      <dsp:spPr>
        <a:xfrm>
          <a:off x="4909312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/>
            <a:t>Distraksi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/>
            <a:t>Hambatan</a:t>
          </a:r>
          <a:r>
            <a:rPr lang="en-US" sz="1200" kern="1200" dirty="0"/>
            <a:t> </a:t>
          </a:r>
          <a:r>
            <a:rPr lang="en-US" sz="1200" kern="1200" dirty="0" err="1"/>
            <a:t>perangkat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Proses </a:t>
          </a:r>
          <a:r>
            <a:rPr lang="en-US" sz="1200" kern="1200" dirty="0" err="1"/>
            <a:t>komunikasi</a:t>
          </a:r>
          <a:r>
            <a:rPr lang="en-US" sz="1200" kern="1200" dirty="0"/>
            <a:t> </a:t>
          </a:r>
          <a:r>
            <a:rPr lang="en-US" sz="1200" kern="1200" dirty="0" err="1"/>
            <a:t>terlalu</a:t>
          </a:r>
          <a:r>
            <a:rPr lang="en-US" sz="1200" kern="1200" dirty="0"/>
            <a:t> </a:t>
          </a:r>
          <a:r>
            <a:rPr lang="en-US" sz="1200" kern="1200" dirty="0" err="1"/>
            <a:t>panjang</a:t>
          </a:r>
          <a:endParaRPr lang="en-US" sz="1200" kern="1200" dirty="0"/>
        </a:p>
      </dsp:txBody>
      <dsp:txXfrm>
        <a:off x="5750448" y="38090"/>
        <a:ext cx="1797595" cy="1224300"/>
      </dsp:txXfrm>
    </dsp:sp>
    <dsp:sp modelId="{0A551344-3785-8548-B6E7-326D8A9FD82F}">
      <dsp:nvSpPr>
        <dsp:cNvPr id="0" name=""/>
        <dsp:cNvSpPr/>
      </dsp:nvSpPr>
      <dsp:spPr>
        <a:xfrm>
          <a:off x="541866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/>
            <a:t>Kurangnya</a:t>
          </a:r>
          <a:r>
            <a:rPr lang="en-US" sz="1200" kern="1200" dirty="0"/>
            <a:t> </a:t>
          </a:r>
          <a:r>
            <a:rPr lang="en-US" sz="1200" kern="1200" dirty="0" err="1"/>
            <a:t>pemahaman</a:t>
          </a:r>
          <a:r>
            <a:rPr lang="en-US" sz="1200" kern="1200" dirty="0"/>
            <a:t> </a:t>
          </a:r>
          <a:r>
            <a:rPr lang="en-US" sz="1200" kern="1200" dirty="0" err="1"/>
            <a:t>ttg</a:t>
          </a:r>
          <a:r>
            <a:rPr lang="en-US" sz="1200" kern="1200" dirty="0"/>
            <a:t> </a:t>
          </a:r>
          <a:r>
            <a:rPr lang="en-US" sz="1200" kern="1200" dirty="0" err="1"/>
            <a:t>objek</a:t>
          </a:r>
          <a:r>
            <a:rPr lang="en-US" sz="1200" kern="1200" dirty="0"/>
            <a:t> </a:t>
          </a:r>
          <a:r>
            <a:rPr lang="en-US" sz="1200" kern="1200" dirty="0" err="1"/>
            <a:t>pembicaaran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/>
            <a:t>Kurang</a:t>
          </a:r>
          <a:r>
            <a:rPr lang="en-US" sz="1200" kern="1200" dirty="0"/>
            <a:t> </a:t>
          </a:r>
          <a:r>
            <a:rPr lang="en-US" sz="1200" kern="1200" dirty="0" err="1"/>
            <a:t>Percaya</a:t>
          </a:r>
          <a:r>
            <a:rPr lang="en-US" sz="1200" kern="1200" dirty="0"/>
            <a:t> </a:t>
          </a:r>
          <a:r>
            <a:rPr lang="en-US" sz="1200" kern="1200" dirty="0" err="1"/>
            <a:t>diri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/>
            <a:t>Kurang</a:t>
          </a:r>
          <a:r>
            <a:rPr lang="en-US" sz="1200" kern="1200" dirty="0"/>
            <a:t> </a:t>
          </a:r>
          <a:r>
            <a:rPr lang="en-US" sz="1200" kern="1200" dirty="0" err="1"/>
            <a:t>kemampuan</a:t>
          </a:r>
          <a:r>
            <a:rPr lang="en-US" sz="1200" kern="1200" dirty="0"/>
            <a:t> </a:t>
          </a:r>
          <a:r>
            <a:rPr lang="en-US" sz="1200" kern="1200" dirty="0" err="1"/>
            <a:t>komunikasi</a:t>
          </a:r>
          <a:endParaRPr lang="en-US" sz="1200" kern="1200" dirty="0"/>
        </a:p>
      </dsp:txBody>
      <dsp:txXfrm>
        <a:off x="579956" y="38090"/>
        <a:ext cx="1797595" cy="1224300"/>
      </dsp:txXfrm>
    </dsp:sp>
    <dsp:sp modelId="{67BCFE11-B97F-FD47-AC29-020C3D7A9957}">
      <dsp:nvSpPr>
        <dsp:cNvPr id="0" name=""/>
        <dsp:cNvSpPr/>
      </dsp:nvSpPr>
      <dsp:spPr>
        <a:xfrm>
          <a:off x="1663530" y="308864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Encoding </a:t>
          </a:r>
        </a:p>
      </dsp:txBody>
      <dsp:txXfrm>
        <a:off x="2350740" y="996074"/>
        <a:ext cx="1659072" cy="1659072"/>
      </dsp:txXfrm>
    </dsp:sp>
    <dsp:sp modelId="{0C222A63-50B6-AE45-B9C8-F0F066EA74ED}">
      <dsp:nvSpPr>
        <dsp:cNvPr id="0" name=""/>
        <dsp:cNvSpPr/>
      </dsp:nvSpPr>
      <dsp:spPr>
        <a:xfrm rot="5400000">
          <a:off x="4118186" y="308864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Transmitting </a:t>
          </a:r>
        </a:p>
      </dsp:txBody>
      <dsp:txXfrm rot="-5400000">
        <a:off x="4118186" y="996074"/>
        <a:ext cx="1659072" cy="1659072"/>
      </dsp:txXfrm>
    </dsp:sp>
    <dsp:sp modelId="{35C5117E-BBFD-EE4D-A36E-E3F57FE04007}">
      <dsp:nvSpPr>
        <dsp:cNvPr id="0" name=""/>
        <dsp:cNvSpPr/>
      </dsp:nvSpPr>
      <dsp:spPr>
        <a:xfrm rot="10800000">
          <a:off x="4118186" y="2763520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Decoding</a:t>
          </a:r>
        </a:p>
      </dsp:txBody>
      <dsp:txXfrm rot="10800000">
        <a:off x="4118186" y="2763520"/>
        <a:ext cx="1659072" cy="1659072"/>
      </dsp:txXfrm>
    </dsp:sp>
    <dsp:sp modelId="{B00943E0-3646-C443-864D-F68080AF697A}">
      <dsp:nvSpPr>
        <dsp:cNvPr id="0" name=""/>
        <dsp:cNvSpPr/>
      </dsp:nvSpPr>
      <dsp:spPr>
        <a:xfrm rot="16200000">
          <a:off x="1663530" y="2763520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Responding</a:t>
          </a:r>
        </a:p>
      </dsp:txBody>
      <dsp:txXfrm rot="5400000">
        <a:off x="2350740" y="2763520"/>
        <a:ext cx="1659072" cy="1659072"/>
      </dsp:txXfrm>
    </dsp:sp>
    <dsp:sp modelId="{C12AD8A5-09E4-A24F-A4CF-E45DE982B6B3}">
      <dsp:nvSpPr>
        <dsp:cNvPr id="0" name=""/>
        <dsp:cNvSpPr/>
      </dsp:nvSpPr>
      <dsp:spPr>
        <a:xfrm>
          <a:off x="3658954" y="2221653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089E5E-8EA1-9649-B216-1C79946ED90E}">
      <dsp:nvSpPr>
        <dsp:cNvPr id="0" name=""/>
        <dsp:cNvSpPr/>
      </dsp:nvSpPr>
      <dsp:spPr>
        <a:xfrm rot="10800000">
          <a:off x="3658954" y="2492586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8D1FA-001B-B043-B67B-460B0BD1F8DB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BD05A-7951-8940-8509-917751AA9196}">
      <dsp:nvSpPr>
        <dsp:cNvPr id="0" name=""/>
        <dsp:cNvSpPr/>
      </dsp:nvSpPr>
      <dsp:spPr>
        <a:xfrm>
          <a:off x="4201" y="1625600"/>
          <a:ext cx="2599376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makna</a:t>
          </a:r>
          <a:endParaRPr lang="en-US" sz="3800" kern="1200" dirty="0"/>
        </a:p>
      </dsp:txBody>
      <dsp:txXfrm>
        <a:off x="110008" y="1731407"/>
        <a:ext cx="2387762" cy="1955852"/>
      </dsp:txXfrm>
    </dsp:sp>
    <dsp:sp modelId="{F4841DFA-3477-9946-9F00-DE5C1038BDB3}">
      <dsp:nvSpPr>
        <dsp:cNvPr id="0" name=""/>
        <dsp:cNvSpPr/>
      </dsp:nvSpPr>
      <dsp:spPr>
        <a:xfrm>
          <a:off x="2882059" y="2441976"/>
          <a:ext cx="2599376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simbol</a:t>
          </a:r>
          <a:endParaRPr lang="en-US" sz="3800" kern="1200" dirty="0"/>
        </a:p>
      </dsp:txBody>
      <dsp:txXfrm>
        <a:off x="2987866" y="2547783"/>
        <a:ext cx="2387762" cy="1955852"/>
      </dsp:txXfrm>
    </dsp:sp>
    <dsp:sp modelId="{39905E78-D277-814E-AB8B-DEC895768628}">
      <dsp:nvSpPr>
        <dsp:cNvPr id="0" name=""/>
        <dsp:cNvSpPr/>
      </dsp:nvSpPr>
      <dsp:spPr>
        <a:xfrm>
          <a:off x="5524422" y="1625600"/>
          <a:ext cx="2599376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organisasi</a:t>
          </a:r>
          <a:r>
            <a:rPr lang="en-US" sz="3800" kern="1200" dirty="0"/>
            <a:t> </a:t>
          </a:r>
          <a:r>
            <a:rPr lang="en-US" sz="3800" kern="1200" dirty="0" err="1"/>
            <a:t>pesan</a:t>
          </a:r>
          <a:r>
            <a:rPr lang="en-US" sz="3800" kern="1200" dirty="0"/>
            <a:t> </a:t>
          </a:r>
        </a:p>
      </dsp:txBody>
      <dsp:txXfrm>
        <a:off x="5630229" y="1731407"/>
        <a:ext cx="2387762" cy="19558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A065C4-5056-EF45-8253-4419CDA945F4}">
      <dsp:nvSpPr>
        <dsp:cNvPr id="0" name=""/>
        <dsp:cNvSpPr/>
      </dsp:nvSpPr>
      <dsp:spPr>
        <a:xfrm>
          <a:off x="4785" y="1070477"/>
          <a:ext cx="2092501" cy="1255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Dirancang</a:t>
          </a:r>
          <a:r>
            <a:rPr lang="en-US" sz="1800" kern="1200" dirty="0"/>
            <a:t> </a:t>
          </a:r>
          <a:r>
            <a:rPr lang="en-US" sz="1800" kern="1200" dirty="0" err="1"/>
            <a:t>dengan</a:t>
          </a:r>
          <a:r>
            <a:rPr lang="en-US" sz="1800" kern="1200" dirty="0"/>
            <a:t> </a:t>
          </a:r>
          <a:r>
            <a:rPr lang="en-US" sz="1800" kern="1200" dirty="0" err="1"/>
            <a:t>menarik</a:t>
          </a:r>
          <a:endParaRPr lang="en-US" sz="1800" kern="1200" dirty="0"/>
        </a:p>
      </dsp:txBody>
      <dsp:txXfrm>
        <a:off x="41557" y="1107249"/>
        <a:ext cx="2018957" cy="1181957"/>
      </dsp:txXfrm>
    </dsp:sp>
    <dsp:sp modelId="{779667DF-D3CF-CF4D-9414-EC539864C213}">
      <dsp:nvSpPr>
        <dsp:cNvPr id="0" name=""/>
        <dsp:cNvSpPr/>
      </dsp:nvSpPr>
      <dsp:spPr>
        <a:xfrm>
          <a:off x="2306537" y="1438757"/>
          <a:ext cx="443610" cy="518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306537" y="1542545"/>
        <a:ext cx="310527" cy="311364"/>
      </dsp:txXfrm>
    </dsp:sp>
    <dsp:sp modelId="{0A8FF6CF-C499-3A47-A176-8AFC8B62E7E9}">
      <dsp:nvSpPr>
        <dsp:cNvPr id="0" name=""/>
        <dsp:cNvSpPr/>
      </dsp:nvSpPr>
      <dsp:spPr>
        <a:xfrm>
          <a:off x="2934288" y="1070477"/>
          <a:ext cx="2092501" cy="1255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Menggunakan</a:t>
          </a:r>
          <a:r>
            <a:rPr lang="en-US" sz="1800" kern="1200" dirty="0"/>
            <a:t> </a:t>
          </a:r>
          <a:r>
            <a:rPr lang="en-US" sz="1800" kern="1200" dirty="0" err="1"/>
            <a:t>tanda</a:t>
          </a:r>
          <a:r>
            <a:rPr lang="en-US" sz="1800" kern="1200" dirty="0"/>
            <a:t> </a:t>
          </a:r>
          <a:r>
            <a:rPr lang="en-US" sz="1800" kern="1200" dirty="0" err="1"/>
            <a:t>yg</a:t>
          </a:r>
          <a:r>
            <a:rPr lang="en-US" sz="1800" kern="1200" dirty="0"/>
            <a:t> </a:t>
          </a:r>
          <a:r>
            <a:rPr lang="en-US" sz="1800" kern="1200" dirty="0" err="1"/>
            <a:t>dipahami</a:t>
          </a:r>
          <a:r>
            <a:rPr lang="en-US" sz="1800" kern="1200" dirty="0"/>
            <a:t> </a:t>
          </a:r>
          <a:r>
            <a:rPr lang="en-US" sz="1800" kern="1200" dirty="0" err="1"/>
            <a:t>kedua</a:t>
          </a:r>
          <a:r>
            <a:rPr lang="en-US" sz="1800" kern="1200" dirty="0"/>
            <a:t> </a:t>
          </a:r>
          <a:r>
            <a:rPr lang="en-US" sz="1800" kern="1200" dirty="0" err="1"/>
            <a:t>belah</a:t>
          </a:r>
          <a:r>
            <a:rPr lang="en-US" sz="1800" kern="1200" dirty="0"/>
            <a:t> </a:t>
          </a:r>
          <a:r>
            <a:rPr lang="en-US" sz="1800" kern="1200" dirty="0" err="1"/>
            <a:t>pihak</a:t>
          </a:r>
          <a:endParaRPr lang="en-US" sz="1800" kern="1200" dirty="0"/>
        </a:p>
      </dsp:txBody>
      <dsp:txXfrm>
        <a:off x="2971060" y="1107249"/>
        <a:ext cx="2018957" cy="1181957"/>
      </dsp:txXfrm>
    </dsp:sp>
    <dsp:sp modelId="{A217810B-0FE3-884C-804D-90F40F6F35C3}">
      <dsp:nvSpPr>
        <dsp:cNvPr id="0" name=""/>
        <dsp:cNvSpPr/>
      </dsp:nvSpPr>
      <dsp:spPr>
        <a:xfrm>
          <a:off x="5236040" y="1438757"/>
          <a:ext cx="443610" cy="518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236040" y="1542545"/>
        <a:ext cx="310527" cy="311364"/>
      </dsp:txXfrm>
    </dsp:sp>
    <dsp:sp modelId="{38991CFD-52FA-9642-AF86-532D2BD1B3A1}">
      <dsp:nvSpPr>
        <dsp:cNvPr id="0" name=""/>
        <dsp:cNvSpPr/>
      </dsp:nvSpPr>
      <dsp:spPr>
        <a:xfrm>
          <a:off x="5863790" y="1070477"/>
          <a:ext cx="2092501" cy="1255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Membangkitkan</a:t>
          </a:r>
          <a:r>
            <a:rPr lang="en-US" sz="1800" kern="1200" dirty="0"/>
            <a:t> </a:t>
          </a:r>
          <a:r>
            <a:rPr lang="en-US" sz="1800" kern="1200" dirty="0" err="1"/>
            <a:t>kebutuhan</a:t>
          </a:r>
          <a:r>
            <a:rPr lang="en-US" sz="1800" kern="1200" dirty="0"/>
            <a:t> </a:t>
          </a:r>
          <a:r>
            <a:rPr lang="en-US" sz="1800" kern="1200" dirty="0" err="1"/>
            <a:t>pribadi</a:t>
          </a:r>
          <a:endParaRPr lang="en-US" sz="1800" kern="1200" dirty="0"/>
        </a:p>
      </dsp:txBody>
      <dsp:txXfrm>
        <a:off x="5900562" y="1107249"/>
        <a:ext cx="2018957" cy="1181957"/>
      </dsp:txXfrm>
    </dsp:sp>
    <dsp:sp modelId="{123634AD-57E4-E84B-9EE8-01C8DAE06307}">
      <dsp:nvSpPr>
        <dsp:cNvPr id="0" name=""/>
        <dsp:cNvSpPr/>
      </dsp:nvSpPr>
      <dsp:spPr>
        <a:xfrm>
          <a:off x="8165542" y="1438757"/>
          <a:ext cx="443610" cy="518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8165542" y="1542545"/>
        <a:ext cx="310527" cy="311364"/>
      </dsp:txXfrm>
    </dsp:sp>
    <dsp:sp modelId="{C961475D-DE56-E94E-9C73-E59004BACEBF}">
      <dsp:nvSpPr>
        <dsp:cNvPr id="0" name=""/>
        <dsp:cNvSpPr/>
      </dsp:nvSpPr>
      <dsp:spPr>
        <a:xfrm>
          <a:off x="8793293" y="1070477"/>
          <a:ext cx="2092501" cy="1255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Memberikan</a:t>
          </a:r>
          <a:r>
            <a:rPr lang="en-US" sz="1800" kern="1200" dirty="0"/>
            <a:t> saran </a:t>
          </a:r>
          <a:r>
            <a:rPr lang="en-US" sz="1800" kern="1200" dirty="0" err="1"/>
            <a:t>pemenuhan</a:t>
          </a:r>
          <a:r>
            <a:rPr lang="en-US" sz="1800" kern="1200" dirty="0"/>
            <a:t> </a:t>
          </a:r>
          <a:r>
            <a:rPr lang="en-US" sz="1800" kern="1200" dirty="0" err="1"/>
            <a:t>kebutuhan</a:t>
          </a:r>
          <a:endParaRPr lang="en-US" sz="1800" kern="1200" dirty="0"/>
        </a:p>
      </dsp:txBody>
      <dsp:txXfrm>
        <a:off x="8830065" y="1107249"/>
        <a:ext cx="2018957" cy="11819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2B911-BA37-2546-8431-13A6E6A46B7C}">
      <dsp:nvSpPr>
        <dsp:cNvPr id="0" name=""/>
        <dsp:cNvSpPr/>
      </dsp:nvSpPr>
      <dsp:spPr>
        <a:xfrm>
          <a:off x="0" y="0"/>
          <a:ext cx="6258560" cy="975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Attention</a:t>
          </a:r>
        </a:p>
      </dsp:txBody>
      <dsp:txXfrm>
        <a:off x="28567" y="28567"/>
        <a:ext cx="5091953" cy="918226"/>
      </dsp:txXfrm>
    </dsp:sp>
    <dsp:sp modelId="{343B0B63-B381-D143-9E0B-4FF1256FF6F1}">
      <dsp:nvSpPr>
        <dsp:cNvPr id="0" name=""/>
        <dsp:cNvSpPr/>
      </dsp:nvSpPr>
      <dsp:spPr>
        <a:xfrm>
          <a:off x="467360" y="1110826"/>
          <a:ext cx="6258560" cy="975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Need</a:t>
          </a:r>
        </a:p>
      </dsp:txBody>
      <dsp:txXfrm>
        <a:off x="495927" y="1139393"/>
        <a:ext cx="5100081" cy="918226"/>
      </dsp:txXfrm>
    </dsp:sp>
    <dsp:sp modelId="{8DC04C83-5FCC-E548-97BD-E69CDB1251BD}">
      <dsp:nvSpPr>
        <dsp:cNvPr id="0" name=""/>
        <dsp:cNvSpPr/>
      </dsp:nvSpPr>
      <dsp:spPr>
        <a:xfrm>
          <a:off x="934719" y="2221653"/>
          <a:ext cx="6258560" cy="975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Satisfaction</a:t>
          </a:r>
        </a:p>
      </dsp:txBody>
      <dsp:txXfrm>
        <a:off x="963286" y="2250220"/>
        <a:ext cx="5100081" cy="918226"/>
      </dsp:txXfrm>
    </dsp:sp>
    <dsp:sp modelId="{CEB75E9A-D3EC-6B4F-8627-37A9267C6CF1}">
      <dsp:nvSpPr>
        <dsp:cNvPr id="0" name=""/>
        <dsp:cNvSpPr/>
      </dsp:nvSpPr>
      <dsp:spPr>
        <a:xfrm>
          <a:off x="1402079" y="3332480"/>
          <a:ext cx="6258560" cy="975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Visualization</a:t>
          </a:r>
        </a:p>
      </dsp:txBody>
      <dsp:txXfrm>
        <a:off x="1430646" y="3361047"/>
        <a:ext cx="5100081" cy="918226"/>
      </dsp:txXfrm>
    </dsp:sp>
    <dsp:sp modelId="{657C9358-8E82-4949-AE3D-DC0BE27E349A}">
      <dsp:nvSpPr>
        <dsp:cNvPr id="0" name=""/>
        <dsp:cNvSpPr/>
      </dsp:nvSpPr>
      <dsp:spPr>
        <a:xfrm>
          <a:off x="1869439" y="4443306"/>
          <a:ext cx="6258560" cy="975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Action</a:t>
          </a:r>
        </a:p>
      </dsp:txBody>
      <dsp:txXfrm>
        <a:off x="1898006" y="4471873"/>
        <a:ext cx="5100081" cy="918226"/>
      </dsp:txXfrm>
    </dsp:sp>
    <dsp:sp modelId="{7EB33F37-7538-6D47-9C8C-246C3DECE472}">
      <dsp:nvSpPr>
        <dsp:cNvPr id="0" name=""/>
        <dsp:cNvSpPr/>
      </dsp:nvSpPr>
      <dsp:spPr>
        <a:xfrm>
          <a:off x="5624575" y="712554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5767221" y="712554"/>
        <a:ext cx="348692" cy="477073"/>
      </dsp:txXfrm>
    </dsp:sp>
    <dsp:sp modelId="{40E6E60E-7AE1-A945-8121-19C4B51779E9}">
      <dsp:nvSpPr>
        <dsp:cNvPr id="0" name=""/>
        <dsp:cNvSpPr/>
      </dsp:nvSpPr>
      <dsp:spPr>
        <a:xfrm>
          <a:off x="6091935" y="1823381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6234581" y="1823381"/>
        <a:ext cx="348692" cy="477073"/>
      </dsp:txXfrm>
    </dsp:sp>
    <dsp:sp modelId="{E359D912-D898-EF4D-A4A9-F834927165D4}">
      <dsp:nvSpPr>
        <dsp:cNvPr id="0" name=""/>
        <dsp:cNvSpPr/>
      </dsp:nvSpPr>
      <dsp:spPr>
        <a:xfrm>
          <a:off x="6559295" y="2917952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6701941" y="2917952"/>
        <a:ext cx="348692" cy="477073"/>
      </dsp:txXfrm>
    </dsp:sp>
    <dsp:sp modelId="{97609FE1-42F8-4C4F-AE9A-4A0C62BD013A}">
      <dsp:nvSpPr>
        <dsp:cNvPr id="0" name=""/>
        <dsp:cNvSpPr/>
      </dsp:nvSpPr>
      <dsp:spPr>
        <a:xfrm>
          <a:off x="7026655" y="4039616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7169301" y="4039616"/>
        <a:ext cx="348692" cy="47707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5D759-4309-2B47-8DD9-3E512D9D7C21}">
      <dsp:nvSpPr>
        <dsp:cNvPr id="0" name=""/>
        <dsp:cNvSpPr/>
      </dsp:nvSpPr>
      <dsp:spPr>
        <a:xfrm>
          <a:off x="1258093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AFB440-886D-A440-8D10-AA522A3A540B}">
      <dsp:nvSpPr>
        <dsp:cNvPr id="0" name=""/>
        <dsp:cNvSpPr/>
      </dsp:nvSpPr>
      <dsp:spPr>
        <a:xfrm>
          <a:off x="4031803" y="544777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Mengingat</a:t>
          </a:r>
          <a:endParaRPr lang="en-US" sz="1800" kern="1200" dirty="0"/>
        </a:p>
      </dsp:txBody>
      <dsp:txXfrm>
        <a:off x="4063111" y="576085"/>
        <a:ext cx="3459517" cy="578734"/>
      </dsp:txXfrm>
    </dsp:sp>
    <dsp:sp modelId="{ED0C5288-1978-9641-8898-AB5C3A481971}">
      <dsp:nvSpPr>
        <dsp:cNvPr id="0" name=""/>
        <dsp:cNvSpPr/>
      </dsp:nvSpPr>
      <dsp:spPr>
        <a:xfrm>
          <a:off x="3993165" y="1266295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Memberi</a:t>
          </a:r>
          <a:r>
            <a:rPr lang="en-US" sz="1800" kern="1200" dirty="0"/>
            <a:t> </a:t>
          </a:r>
          <a:r>
            <a:rPr lang="en-US" sz="1800" kern="1200" dirty="0" err="1"/>
            <a:t>respon</a:t>
          </a:r>
          <a:endParaRPr lang="en-US" sz="1800" kern="1200" dirty="0"/>
        </a:p>
      </dsp:txBody>
      <dsp:txXfrm>
        <a:off x="4024473" y="1297603"/>
        <a:ext cx="3459517" cy="578734"/>
      </dsp:txXfrm>
    </dsp:sp>
    <dsp:sp modelId="{730216D2-51EC-FF47-8254-28A34796ED15}">
      <dsp:nvSpPr>
        <dsp:cNvPr id="0" name=""/>
        <dsp:cNvSpPr/>
      </dsp:nvSpPr>
      <dsp:spPr>
        <a:xfrm>
          <a:off x="3993165" y="1987814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Menganalisa</a:t>
          </a:r>
          <a:r>
            <a:rPr lang="en-US" sz="1800" kern="1200" dirty="0"/>
            <a:t> </a:t>
          </a:r>
          <a:r>
            <a:rPr lang="en-US" sz="1800" kern="1200" dirty="0" err="1"/>
            <a:t>dan</a:t>
          </a:r>
          <a:r>
            <a:rPr lang="en-US" sz="1800" kern="1200" dirty="0"/>
            <a:t> </a:t>
          </a:r>
          <a:r>
            <a:rPr lang="en-US" sz="1800" kern="1200" dirty="0" err="1"/>
            <a:t>mengevaluasi</a:t>
          </a:r>
          <a:endParaRPr lang="en-US" sz="1800" kern="1200" dirty="0"/>
        </a:p>
      </dsp:txBody>
      <dsp:txXfrm>
        <a:off x="4024473" y="2019122"/>
        <a:ext cx="3459517" cy="578734"/>
      </dsp:txXfrm>
    </dsp:sp>
    <dsp:sp modelId="{0E53161F-2995-7A4D-ADE1-AA79396AA74D}">
      <dsp:nvSpPr>
        <dsp:cNvPr id="0" name=""/>
        <dsp:cNvSpPr/>
      </dsp:nvSpPr>
      <dsp:spPr>
        <a:xfrm>
          <a:off x="3993165" y="2709333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Memahami</a:t>
          </a:r>
          <a:r>
            <a:rPr lang="en-US" sz="1800" kern="1200" dirty="0"/>
            <a:t> </a:t>
          </a:r>
          <a:r>
            <a:rPr lang="en-US" sz="1800" kern="1200" dirty="0" err="1"/>
            <a:t>dan</a:t>
          </a:r>
          <a:r>
            <a:rPr lang="en-US" sz="1800" kern="1200" dirty="0"/>
            <a:t> </a:t>
          </a:r>
          <a:r>
            <a:rPr lang="en-US" sz="1800" kern="1200" dirty="0" err="1"/>
            <a:t>menterjemahkan</a:t>
          </a:r>
          <a:r>
            <a:rPr lang="en-US" sz="1800" kern="1200" dirty="0"/>
            <a:t> </a:t>
          </a:r>
        </a:p>
      </dsp:txBody>
      <dsp:txXfrm>
        <a:off x="4024473" y="2740641"/>
        <a:ext cx="3459517" cy="578734"/>
      </dsp:txXfrm>
    </dsp:sp>
    <dsp:sp modelId="{D9B0FA2B-7D79-234D-9CD3-D69F85B2917A}">
      <dsp:nvSpPr>
        <dsp:cNvPr id="0" name=""/>
        <dsp:cNvSpPr/>
      </dsp:nvSpPr>
      <dsp:spPr>
        <a:xfrm>
          <a:off x="3993165" y="3430852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Fokus</a:t>
          </a:r>
          <a:r>
            <a:rPr lang="en-US" sz="1800" kern="1200" dirty="0"/>
            <a:t> </a:t>
          </a:r>
          <a:r>
            <a:rPr lang="en-US" sz="1800" kern="1200" dirty="0" err="1"/>
            <a:t>pada</a:t>
          </a:r>
          <a:r>
            <a:rPr lang="en-US" sz="1800" kern="1200" dirty="0"/>
            <a:t> </a:t>
          </a:r>
          <a:r>
            <a:rPr lang="en-US" sz="1800" kern="1200" dirty="0" err="1"/>
            <a:t>objek</a:t>
          </a:r>
          <a:endParaRPr lang="en-US" sz="1800" kern="1200" dirty="0"/>
        </a:p>
      </dsp:txBody>
      <dsp:txXfrm>
        <a:off x="4024473" y="3462160"/>
        <a:ext cx="3459517" cy="578734"/>
      </dsp:txXfrm>
    </dsp:sp>
    <dsp:sp modelId="{43CB6BEE-BDFA-5144-B3FA-228A813EF029}">
      <dsp:nvSpPr>
        <dsp:cNvPr id="0" name=""/>
        <dsp:cNvSpPr/>
      </dsp:nvSpPr>
      <dsp:spPr>
        <a:xfrm>
          <a:off x="3993165" y="4152371"/>
          <a:ext cx="3522133" cy="6413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Mendengar</a:t>
          </a:r>
          <a:endParaRPr lang="en-US" sz="1800" kern="1200" dirty="0"/>
        </a:p>
      </dsp:txBody>
      <dsp:txXfrm>
        <a:off x="4024473" y="4183679"/>
        <a:ext cx="3459517" cy="578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79FFB-5DF4-A440-9C08-AFA4B639BA32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232AC-39A7-5444-8F4A-FD193B05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44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akarkomunikasi.com/komunikasi-antar-pribadi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menyarankan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, </a:t>
            </a:r>
            <a:r>
              <a:rPr lang="en-US" dirty="0" err="1"/>
              <a:t>makna</a:t>
            </a:r>
            <a:r>
              <a:rPr lang="en-US" dirty="0"/>
              <a:t>,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dianut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 (</a:t>
            </a:r>
            <a:r>
              <a:rPr lang="en-US" dirty="0" err="1"/>
              <a:t>Mulyana</a:t>
            </a:r>
            <a:r>
              <a:rPr lang="en-US" dirty="0"/>
              <a:t>, 2005)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36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Banyak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tatap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muka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melalui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Agar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efektif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penyampaian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perlu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dirancang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cermat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karakteristik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maupun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keadaan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lingkungan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sosial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bersangkutan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Jalaluddin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Rakhmat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mengatakan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keberhasilan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ditentukan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kekuatan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seseorang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mengendalikan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sikap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perilaku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Agar proses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terlaksana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efektif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seorang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dikomunikasikan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isinya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tetapi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perlu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dijadikan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pemikiran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pengelolaan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ditata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dijadikan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sasaran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hubungan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terlebih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dahulu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berdialog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bertanya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bertanya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dijawab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Apabila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dijadikan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sasaran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diperlukan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juga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ditetapkan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barulah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menata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sided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ataukah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two sided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Hal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berkaitan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mengorganisasikan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pesan-pesan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mendukung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tujuan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saja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Sedangkan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berarti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selain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bersifat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mendukung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pula </a:t>
            </a:r>
            <a:r>
              <a:rPr lang="en-ID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counter argument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diharapkan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menganalisis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Apakah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diorganisasikan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tentulah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disesuaikan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karakteristik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07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Pesan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terpenting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kata-kata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bahasa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mempresentasikan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gagasan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ucapan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maupun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tulisan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Kata-kata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memungkinkan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berbagi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pikiran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lain.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terpenting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bagaimana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agar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menimbulkan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dampak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1.Pesan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dirancang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sedemikian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menarik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perhatian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sasaran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dimaksud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2. 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tanda-tanda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tertuju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pengalaman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sama-sama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dimengerti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3. 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membangkitkan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kebutuhan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pribadi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menyarankan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beberapa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memperoleh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kebutuhan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4. 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menyarankan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memperoleh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kebutuhan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tadi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situasi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digerakkan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tanggapan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dikehendaki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dikomunikasikan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kepentingan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menghadapi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kesukaran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lebih-lebih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dikehendaki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perubahan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tingkah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laku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Jadi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seorang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kepentingan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86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Alan H. Monroe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mengemukakan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lima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langkah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menyusun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kemudian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disebut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motivated sequence,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 Attention (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perhatian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dirancang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sedemikian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menumbuhkan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perhatian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 Need (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kebutuhan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kemudian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berusaha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meyakinkan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 Satisfaction (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pemuasan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bukti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benar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 Visualization (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visualisasi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bukti-bukti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konkret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turut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menyaksikan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 Action (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tindakan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mendorong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agar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bertindak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positif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melaksanakan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86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mendengarkan</a:t>
            </a:r>
            <a:endParaRPr lang="en-US" dirty="0"/>
          </a:p>
          <a:p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kemmampuan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memahamai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kata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ide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pembicaraan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31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skill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dilatih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  <a:p>
            <a:endParaRPr lang="en-US" dirty="0"/>
          </a:p>
          <a:p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mendengarkan</a:t>
            </a:r>
            <a:r>
              <a:rPr lang="en-US" dirty="0"/>
              <a:t> agar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efektif</a:t>
            </a:r>
            <a:endParaRPr lang="en-US" dirty="0"/>
          </a:p>
          <a:p>
            <a:endParaRPr lang="en-US" dirty="0"/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mendengar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memperhatikan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...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Penafsiran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Mengurai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meresapi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didengar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...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Mencerna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mampu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memahami</a:t>
            </a:r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Pastikan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jgua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selalu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fokus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dibicarakan</a:t>
            </a:r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Evaluasi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tentang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...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Hingga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akhirnya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Mengingat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Menyimpan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agar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kesempatan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765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melatih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mendengat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bbrp</a:t>
            </a:r>
            <a:r>
              <a:rPr lang="en-US" dirty="0"/>
              <a:t> Teknik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</a:p>
          <a:p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Paraphrase ;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memstikan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terapkan</a:t>
            </a:r>
            <a:r>
              <a:rPr lang="en-US" dirty="0"/>
              <a:t> </a:t>
            </a:r>
            <a:r>
              <a:rPr lang="en-US" dirty="0" err="1"/>
              <a:t>teknij</a:t>
            </a:r>
            <a:r>
              <a:rPr lang="en-US" dirty="0"/>
              <a:t> </a:t>
            </a:r>
            <a:r>
              <a:rPr lang="en-US" dirty="0" err="1"/>
              <a:t>mengulang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yang </a:t>
            </a:r>
            <a:r>
              <a:rPr lang="en-US" dirty="0" err="1"/>
              <a:t>didengar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mengunakan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mengerti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dengar</a:t>
            </a: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malu</a:t>
            </a:r>
            <a:r>
              <a:rPr lang="en-US" dirty="0"/>
              <a:t> juga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bertanya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terkadang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menguatkan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lain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memperjelas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</a:t>
            </a: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Dan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lupa</a:t>
            </a:r>
            <a:r>
              <a:rPr lang="en-US" dirty="0"/>
              <a:t> </a:t>
            </a:r>
            <a:r>
              <a:rPr lang="en-US" dirty="0" err="1"/>
              <a:t>simpulkan</a:t>
            </a:r>
            <a:r>
              <a:rPr lang="en-US" dirty="0"/>
              <a:t>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mendengarkan</a:t>
            </a:r>
            <a:r>
              <a:rPr lang="en-US" dirty="0"/>
              <a:t> ,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sebgai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107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mahluk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percakapan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verbal </a:t>
            </a:r>
            <a:r>
              <a:rPr lang="en-US" dirty="0" err="1"/>
              <a:t>maupun</a:t>
            </a:r>
            <a:r>
              <a:rPr lang="en-US" dirty="0"/>
              <a:t> non verbal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keseharian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interpersonal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66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personal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interpersonal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juga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personal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komunikasi antarpribadi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saling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bertukar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gagasan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ataupun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pemikiran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kata lain,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interpersonal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salah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konteks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setiap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mengkomunikasikan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gagasan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emosi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tatap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Antarpribadi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Dyadic</a:t>
            </a:r>
          </a:p>
          <a:p>
            <a:pPr fontAlgn="base"/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orang-orang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tatap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memungkinkan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setiap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pesertanya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menangkap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reaksi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lain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langsung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verbal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ataupun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nonverbal.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khusus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antarpribadi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diadik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dyadic communication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melibatkan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suami-istri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sejawat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sahabat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dekat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guru-murid,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Mulyana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2007)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Ciri-ciri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fontAlgn="base"/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Pihak-pihak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jarak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dekat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fontAlgn="base"/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Pihak-pihak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simultan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spontan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verbal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maupun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nonverbal.</a:t>
            </a:r>
          </a:p>
          <a:p>
            <a:pPr fontAlgn="base"/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Keberhasilan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tanggung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jawab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peserta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Kedekatan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hubungan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pihak-pihak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tercermin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jenis-jenis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respons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nonverbal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sentuhan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tatap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ekspresif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jarak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sangat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dekat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Meskipun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setiap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antarpribadi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bebas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mengubah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pembicaraan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kenyataannya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pribadi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saja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didominasi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Misalnya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suami-istri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didominasi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suami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dosen-mahasiswa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didominasi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dosen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atasan-bawah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antarpribadi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sangat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potensial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mempengaruhi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lain,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mempertinggi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bujuk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paling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lengkap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paling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sempurna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antarpribadi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berperan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manusia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mempunyai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emosi</a:t>
            </a:r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Publik</a:t>
            </a:r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seseorang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pembicara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sejumlah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(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khalayak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dikenali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juga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pidato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ceramah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kuliah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umum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Beberapa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pakar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istilah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large group communication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biasanya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berlangsung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sulit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daripada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antarpribadi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menuntut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persiapan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cermat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keberanian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kemampuan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menghadapi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sejumlah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pembicara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faktor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menentukan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efektivitas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selain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keahlian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kejujuran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pembicara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pPr fontAlgn="base"/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sekumpulan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mempunyai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tujuan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bersama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berinteraksi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mencapai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tujuan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bersama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saling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kebergantungan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mengenal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memandang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meskipun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setiap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anggota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mempunyai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berbeda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keluarga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tetangga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kawan-kawan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terdekat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diskusi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pemecahan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komite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tengah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mengambil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keputusan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demikian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biasanya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merujuk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kecil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small group communication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bersifat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tatap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seseorang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perserta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diidentifikasi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ditanggapi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langsung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peserta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sendirinya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melibatkan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juga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antarpribadi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banyak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teori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antarpribadi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berlaku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juga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kelompok.Mulyana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2007</a:t>
            </a:r>
          </a:p>
          <a:p>
            <a:br>
              <a:rPr lang="en-ID" dirty="0"/>
            </a:br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05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jelasnya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sehari</a:t>
            </a:r>
            <a:r>
              <a:rPr lang="en-US" dirty="0"/>
              <a:t> –</a:t>
            </a:r>
            <a:r>
              <a:rPr lang="en-US" dirty="0" err="1"/>
              <a:t>hari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83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mahluk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. We can not not communicate p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aradigma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 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dikemukakan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Harold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Lasswell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karyanya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Structure and Function of Communication in Society.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Lasswell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mengatakan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menjelaskan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669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Setelah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mengetahu</a:t>
            </a:r>
            <a:r>
              <a:rPr lang="en-US" dirty="0"/>
              <a:t> </a:t>
            </a:r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interpersonal,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jgua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Interpersonal</a:t>
            </a:r>
          </a:p>
          <a:p>
            <a:endParaRPr lang="en-US" dirty="0"/>
          </a:p>
          <a:p>
            <a:pPr lvl="0"/>
            <a:r>
              <a:rPr lang="en-US" dirty="0"/>
              <a:t>Inescapable :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dihindari</a:t>
            </a:r>
            <a:endParaRPr lang="en-US" dirty="0"/>
          </a:p>
          <a:p>
            <a:pPr lvl="1"/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mahluk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endParaRPr lang="en-US" dirty="0"/>
          </a:p>
          <a:p>
            <a:pPr lvl="0"/>
            <a:r>
              <a:rPr lang="en-US" dirty="0"/>
              <a:t>Irreversible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diubah</a:t>
            </a:r>
            <a:endParaRPr lang="en-US" dirty="0"/>
          </a:p>
          <a:p>
            <a:pPr lvl="1"/>
            <a:r>
              <a:rPr lang="en-US" dirty="0"/>
              <a:t>Kata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diucapkan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ditarik</a:t>
            </a:r>
            <a:r>
              <a:rPr lang="en-US" dirty="0"/>
              <a:t> </a:t>
            </a:r>
            <a:r>
              <a:rPr lang="en-US" dirty="0" err="1"/>
              <a:t>kembali</a:t>
            </a: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orang</a:t>
            </a:r>
          </a:p>
          <a:p>
            <a:pPr marL="228600" indent="-228600">
              <a:buAutoNum type="arabicPeriod"/>
            </a:pPr>
            <a:r>
              <a:rPr lang="en-US" dirty="0" err="1"/>
              <a:t>Kontekstual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oelh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secarapsikologis</a:t>
            </a:r>
            <a:r>
              <a:rPr lang="en-US" dirty="0"/>
              <a:t>,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situasi</a:t>
            </a:r>
            <a:r>
              <a:rPr lang="en-US" dirty="0"/>
              <a:t>, </a:t>
            </a:r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333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kaitannya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etika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mencakup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segala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nilai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acuan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manusia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lain. 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Etika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menilai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mana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tindakan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buruk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berdasarkan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berlaku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Diharapkan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etika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terhindar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300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berkkomunikasi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endParaRPr lang="en-US" dirty="0"/>
          </a:p>
          <a:p>
            <a:pPr lvl="0"/>
            <a:r>
              <a:rPr lang="en-US" dirty="0" err="1"/>
              <a:t>Menganjurkan</a:t>
            </a:r>
            <a:r>
              <a:rPr lang="en-US" dirty="0"/>
              <a:t> </a:t>
            </a:r>
            <a:r>
              <a:rPr lang="en-US" dirty="0" err="1"/>
              <a:t>kebenaran</a:t>
            </a:r>
            <a:endParaRPr lang="en-US" dirty="0"/>
          </a:p>
          <a:p>
            <a:pPr lvl="0"/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berekspresi</a:t>
            </a:r>
            <a:endParaRPr lang="en-US" dirty="0"/>
          </a:p>
          <a:p>
            <a:pPr lvl="0"/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menghargai</a:t>
            </a:r>
            <a:r>
              <a:rPr lang="en-US" dirty="0"/>
              <a:t> orang lain</a:t>
            </a:r>
          </a:p>
          <a:p>
            <a:pPr lvl="0"/>
            <a:r>
              <a:rPr lang="en-US" dirty="0" err="1"/>
              <a:t>Mempomosikan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bersama</a:t>
            </a:r>
            <a:endParaRPr lang="en-US" dirty="0"/>
          </a:p>
          <a:p>
            <a:pPr lvl="0"/>
            <a:r>
              <a:rPr lang="en-US" dirty="0" err="1"/>
              <a:t>Bertanggungjawab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perkataan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282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id-ID" dirty="0"/>
              <a:t>1.Kelengkapan: informasi yang disampaikan dalam pesan harus lengkap dan memberikan informasi tambahan bila diperlukan. </a:t>
            </a:r>
          </a:p>
          <a:p>
            <a:r>
              <a:rPr lang="id-ID" dirty="0"/>
              <a:t>2.Conciseness: Memberikan pesan singkat dan penting dengan kata-kata yang terbatas </a:t>
            </a:r>
          </a:p>
          <a:p>
            <a:r>
              <a:rPr lang="id-ID" dirty="0"/>
              <a:t>3.Pertimbangan: Pastikan harga diri dari lawan bicara tetap terjaga </a:t>
            </a:r>
          </a:p>
          <a:p>
            <a:r>
              <a:rPr lang="id-ID" dirty="0"/>
              <a:t>4.Kejelasan: Menekankan tujuan dan sasaran tertentu </a:t>
            </a:r>
          </a:p>
          <a:p>
            <a:r>
              <a:rPr lang="id-ID" dirty="0"/>
              <a:t>5.Konkret: bersikap khusus, jelas, hindari salah tafsir </a:t>
            </a:r>
          </a:p>
          <a:p>
            <a:r>
              <a:rPr lang="id-ID" dirty="0"/>
              <a:t>6.Sopan santun: bersikap sopan, baik hati, bijaksana, antusias dan meyakinkan </a:t>
            </a:r>
          </a:p>
          <a:p>
            <a:r>
              <a:rPr lang="id-ID" dirty="0"/>
              <a:t>7. Koreksi: ketepatan dan akurasi fakta dan angka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387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12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prosesnay</a:t>
            </a:r>
            <a:r>
              <a:rPr lang="en-US" dirty="0"/>
              <a:t>. 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dinamis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dimulai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konsep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gagasan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(Sender)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ditransmisikan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simbolis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(encoding)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verbal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maupun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non-verbal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melalui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saluran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(communication channel)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(receiver).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diinterpretasi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pengartian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(decoding)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lagi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dipahami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Selanjutnya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feedback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sinyal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jangka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waktu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memastikan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benar-benar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memahami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dimaksud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96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elemen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(Sender),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Isyarat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(Encoding),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Saluran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(Channel), 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Mengartikan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Isyarat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(Decoding),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(Receiver),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(Feedback)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(Message)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sendiri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Berikut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pembahasan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singkat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mengenai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ketujuh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elemen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(Sender)</a:t>
            </a:r>
          </a:p>
          <a:p>
            <a:pPr fontAlgn="base"/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(Sender)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kelompok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memulai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mengkonseptualisasikan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gagasan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ingin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pertama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bertanggung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jawab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keberhasilan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penyampaian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Pengalaman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sikap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keterampilan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persepsi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mempengaruhi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dikirimkan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Menurut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Burnett &amp; Dollar (1989), “Kata-kata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tertulis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kata-kata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diucapkan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bahasa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non-verbal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dipilih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terpenting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memastikan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menafsirkan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sebagaimana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dimaksud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seorang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manajer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ingin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menginformasikan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bawahannya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mengenai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pengenalan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manajer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dikatakan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Sender.</a:t>
            </a:r>
          </a:p>
          <a:p>
            <a:pPr fontAlgn="base"/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(Message)</a:t>
            </a:r>
          </a:p>
          <a:p>
            <a:pPr fontAlgn="base"/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dimaksud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ide,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pedoman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instruksi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perintah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apapun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dimaksudkan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dikomunikasikan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pengenalan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instruksi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bawahan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lain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/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Konversi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Simbolis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(Encoding)</a:t>
            </a:r>
          </a:p>
          <a:p>
            <a:pPr fontAlgn="base"/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Proses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mengubah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ide,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pemikiran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komponen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dikomunikasikan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kata-kata,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tindakan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diagram,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tubuh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gambar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lain-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Simbolis-simbolis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dipahami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persepsi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keterampilan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belakang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kompetensi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dampak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sangat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keberhasilan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penyampaian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/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Saluran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(Communication Channel)</a:t>
            </a:r>
          </a:p>
          <a:p>
            <a:pPr fontAlgn="base"/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saluran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menyampaikan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Pemilihan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hati-hati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agar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efektif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ditafsirkan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Pilihan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saluran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tergantung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hubungan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interpersonal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juga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urgensi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Berbagai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saluran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diantaranya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tatap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televisi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telepon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email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lain-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/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Pengartian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ulang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Simbolis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(Decoding)</a:t>
            </a:r>
          </a:p>
          <a:p>
            <a:pPr fontAlgn="base"/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 proses decoding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menafsirkan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mencoba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memahaminya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mungkin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efektif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terjadi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memahami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persis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dimaksudkan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/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(Receiver)</a:t>
            </a:r>
          </a:p>
          <a:p>
            <a:pPr fontAlgn="base"/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Receiver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ditargetkan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mencoba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mungkin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memahami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dimaksudkan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tujuan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tercapai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Sejauh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mana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pemahaman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tergantung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subyek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pengalaman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pengetahuan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kepercayaan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hubunganya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/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Umpan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Balik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(Feedback)</a:t>
            </a:r>
          </a:p>
          <a:p>
            <a:pPr fontAlgn="base"/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feedback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langkah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terakhir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memastikan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menafsirkannya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dimaksudkan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Feedback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meningkatkan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efektivitas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memungkinkan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mengetahui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keefektifan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Tanggapan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berupa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verbal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maupun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non-verbal.</a:t>
            </a:r>
          </a:p>
          <a:p>
            <a:br>
              <a:rPr lang="en-ID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62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agat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?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efektif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bila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menginterpretasikan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sebagaimana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dimaksud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Kredibilitas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endParaRPr lang="en-ID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kadar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keterpercayaan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keterandalan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pernyataan-pernyataan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telinga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Aspek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kredibilitas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Sifat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dipercaya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sumber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Intensi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maksud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Ungkapan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sikap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hangat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bersahabat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Predikat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cap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positif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dimiliki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pihak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Keahlian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menyangkut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pokok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pembicaraan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Sifat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dinamis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proaktif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empatik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2.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Ketrampilan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mengirim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endParaRPr lang="en-ID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perlu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diperhatikan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kata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pertama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tunggal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pembicaraan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“Saya….”,  “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….”.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lengkap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mudah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dipahami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 verbal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verbal.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Redundasi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sebaiknya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diulang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seperlunya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termasuk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mengirimkan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Menyesuaikan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penyampaian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kerangka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acuan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pandang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maupun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kemampuan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tangkap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mengungkapkan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sebaiknya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ditempuh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salah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tiga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berikut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(“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Maaf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”),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tindakan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disebabkan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dialami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(“Saya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ingin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menangis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”),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kiasan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(“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disayat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sembilu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”).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Menahan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penilaian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interpretasi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ID" dirty="0"/>
            </a:b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Umpan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balik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endParaRPr lang="en-ID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memungkinkan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mengetahui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bagaimana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ditangkap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memodifikasi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ditangkap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efektif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meliputi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hal-hal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berikut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Sumber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jelas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Kalimat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biasanya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menmggunakan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kata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menurut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sebagainya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Penggunaan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kata-kata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menunjukkan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tanggung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jawab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pribadi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ide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dinyatakan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dimulai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perkataan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kebanyakan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orang, kata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menurut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kabar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istilah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menyulitkan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memahami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apakah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benar-benar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hasil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pemikiran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mengulang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perkataan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lain.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lengkap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spesifik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Termasuk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pernyataan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jelas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mengenai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dibutuhkan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pengirim</a:t>
            </a:r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verbal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selaras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 verbal.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tatap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verbal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maupun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 verbal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selaras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Misalnya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apabila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mengucapkan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terimakasih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ekspresi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 verbal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tersenyum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penuh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kehangatan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Mengulangi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kali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misal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gambar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tulisan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Meminta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bagaimana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diterima</a:t>
            </a:r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Buatlah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susut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pandang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berpikir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berbeda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ahli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awam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anak-anak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dewasa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kerja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Mengungkapkan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melalui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istilah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tindakan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menggambarkan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melalui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kiasan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Misalnya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mengungkapkan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perasaan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istilah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merasa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melalui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gambaran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perilaku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ingin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menangis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melalui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kiasan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terasa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tertusuk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Menguraikan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tingkah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laku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lain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tanpa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menilai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menghakimi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tanggapan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perilaku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seseorang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katakanlah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mengenai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perbuat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misal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terganggu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ocehanmu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dikatakan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penilaian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misal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kamu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egois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mendengarkan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perkataan</a:t>
            </a:r>
            <a:r>
              <a:rPr lang="en-ID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lain)</a:t>
            </a:r>
          </a:p>
          <a:p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ID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14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mengupayakan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efektif</a:t>
            </a:r>
            <a:endParaRPr lang="en-US" dirty="0"/>
          </a:p>
          <a:p>
            <a:r>
              <a:rPr lang="en-US" dirty="0"/>
              <a:t>Karena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memberikab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diantaranya</a:t>
            </a:r>
            <a:endParaRPr lang="en-US" dirty="0"/>
          </a:p>
          <a:p>
            <a:endParaRPr lang="en-US" dirty="0"/>
          </a:p>
          <a:p>
            <a:pPr marL="228600" indent="-228600">
              <a:buAutoNum type="arabicPeriod"/>
            </a:pP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yang </a:t>
            </a:r>
            <a:r>
              <a:rPr lang="en-US" dirty="0" err="1"/>
              <a:t>baik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 </a:t>
            </a:r>
          </a:p>
          <a:p>
            <a:pPr marL="228600" indent="-228600">
              <a:buAutoNum type="arabicPeriod"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proses </a:t>
            </a:r>
            <a:r>
              <a:rPr lang="en-US" dirty="0" err="1"/>
              <a:t>pengambikan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68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81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 Credibility</a:t>
            </a:r>
          </a:p>
          <a:p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Kredibilitas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berkaitan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kepercayaan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Seorang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kredibilitas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agar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tersasar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Beberapa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berhubungan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kredibilitas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misalnya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kualifikasi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tingkat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keahlian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seseorang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seorang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dokter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dianggap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mempunyai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kredibilitas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ketika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hal-hal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tentang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kesehatan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 Context</a:t>
            </a:r>
          </a:p>
          <a:p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Konteks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kondisi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mendukung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ketika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berlangsungnya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Supaya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berjalan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efektif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konteks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menarik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perhatian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 Content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Isi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,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inti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hendak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audiens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efektif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apabila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mengandung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berarti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diketahui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 Clarity</a:t>
            </a:r>
          </a:p>
          <a:p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alias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menimbulkan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penafsiran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bermacam-macam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kunci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keberhasilan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Kejelasan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mengurangi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menghindari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risiko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kesalahpahaman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 Continuity and consistency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berhasil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perlu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berkesinambungan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kontinyu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Misalnya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pemerintah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menganjurkan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masyarakat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kendaran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umum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dibandingkan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kendaraan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pribadi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selalu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disampaikan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melalui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berbagai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menerus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supaya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tertanam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mempengaruhi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perilaku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masyarakat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 Capability of Audience</a:t>
            </a:r>
          </a:p>
          <a:p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dikatakan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berhasil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apabila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penerima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memahami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tingkat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pemahaman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seseorang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berbeda-beda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tergantung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beberapa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latar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belakang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pendidikan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ataupun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status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sosial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 Channels of Distributions</a:t>
            </a:r>
          </a:p>
          <a:p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Selain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berbicara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langsung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audiens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Bentuk-bentuk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biasa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ataupun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elektronik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Pertimbangkan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pemilihan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sasaran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agar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terjadi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sia-sia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12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endParaRPr lang="en-US" dirty="0"/>
          </a:p>
          <a:p>
            <a:r>
              <a:rPr lang="en-US" dirty="0"/>
              <a:t>Kita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mengenali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yang </a:t>
            </a:r>
            <a:r>
              <a:rPr lang="en-US" dirty="0" err="1"/>
              <a:t>kerap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komunikasi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Encoding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kerap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adalah</a:t>
            </a:r>
            <a:endParaRPr lang="en-US" dirty="0"/>
          </a:p>
          <a:p>
            <a:pPr lvl="0"/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ttg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pembicaaran</a:t>
            </a:r>
            <a:endParaRPr lang="en-US" dirty="0"/>
          </a:p>
          <a:p>
            <a:pPr lvl="0"/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diri</a:t>
            </a:r>
            <a:endParaRPr lang="en-US" dirty="0"/>
          </a:p>
          <a:p>
            <a:pPr lvl="0"/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Dalam</a:t>
            </a:r>
            <a:r>
              <a:rPr lang="en-US" dirty="0"/>
              <a:t> Proses Transmitting 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terjadi</a:t>
            </a:r>
            <a:endParaRPr lang="en-US" dirty="0"/>
          </a:p>
          <a:p>
            <a:pPr lvl="0"/>
            <a:r>
              <a:rPr lang="en-US" dirty="0" err="1"/>
              <a:t>Distraksi</a:t>
            </a:r>
            <a:endParaRPr lang="en-US" dirty="0"/>
          </a:p>
          <a:p>
            <a:pPr lvl="0"/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perangkat</a:t>
            </a:r>
            <a:endParaRPr lang="en-US" dirty="0"/>
          </a:p>
          <a:p>
            <a:pPr lvl="0"/>
            <a:r>
              <a:rPr lang="en-US" dirty="0"/>
              <a:t>Proses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panjang</a:t>
            </a:r>
            <a:endParaRPr lang="en-US" dirty="0"/>
          </a:p>
          <a:p>
            <a:endParaRPr lang="en-US" dirty="0"/>
          </a:p>
          <a:p>
            <a:r>
              <a:rPr lang="en-US" dirty="0"/>
              <a:t>Di </a:t>
            </a:r>
            <a:r>
              <a:rPr lang="en-US" dirty="0" err="1"/>
              <a:t>tahapan</a:t>
            </a:r>
            <a:r>
              <a:rPr lang="en-US" dirty="0"/>
              <a:t> decoding</a:t>
            </a:r>
          </a:p>
          <a:p>
            <a:pPr lvl="0"/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penerima</a:t>
            </a:r>
            <a:endParaRPr lang="en-US" dirty="0"/>
          </a:p>
          <a:p>
            <a:pPr lvl="0"/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ipemahaman</a:t>
            </a:r>
            <a:endParaRPr lang="en-US" dirty="0"/>
          </a:p>
          <a:p>
            <a:pPr lvl="0"/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endParaRPr lang="en-US" dirty="0"/>
          </a:p>
          <a:p>
            <a:endParaRPr lang="en-US" dirty="0"/>
          </a:p>
          <a:p>
            <a:r>
              <a:rPr lang="en-US" dirty="0"/>
              <a:t>Dan di </a:t>
            </a:r>
            <a:r>
              <a:rPr lang="en-US" dirty="0" err="1"/>
              <a:t>bagian</a:t>
            </a:r>
            <a:r>
              <a:rPr lang="en-US" dirty="0"/>
              <a:t> responding</a:t>
            </a:r>
          </a:p>
          <a:p>
            <a:pPr lvl="0"/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masukan</a:t>
            </a:r>
            <a:endParaRPr lang="en-US" dirty="0"/>
          </a:p>
          <a:p>
            <a:pPr lvl="0"/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cukup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lawan</a:t>
            </a:r>
            <a:r>
              <a:rPr lang="en-US" dirty="0"/>
              <a:t> </a:t>
            </a:r>
            <a:r>
              <a:rPr lang="en-US" dirty="0" err="1"/>
              <a:t>bicara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percakapan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2232AC-39A7-5444-8F4A-FD193B0523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75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368297" y="1123406"/>
            <a:ext cx="653069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 bwMode="auto">
          <a:xfrm>
            <a:off x="368297" y="1825627"/>
            <a:ext cx="6530690" cy="2290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4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68297" y="4271554"/>
            <a:ext cx="6530690" cy="522515"/>
          </a:xfrm>
          <a:prstGeom prst="rect">
            <a:avLst/>
          </a:prstGeom>
        </p:spPr>
        <p:txBody>
          <a:bodyPr/>
          <a:lstStyle>
            <a:lvl1pPr algn="r">
              <a:defRPr sz="2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68296" y="4949089"/>
            <a:ext cx="6530690" cy="522515"/>
          </a:xfrm>
          <a:prstGeom prst="rect">
            <a:avLst/>
          </a:prstGeom>
        </p:spPr>
        <p:txBody>
          <a:bodyPr/>
          <a:lstStyle>
            <a:lvl1pPr algn="r">
              <a:defRPr sz="2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382210" y="1123157"/>
            <a:ext cx="4441394" cy="4348163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36B190-D23D-4D79-86C3-55F8777F026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3AEFD5C-AB5A-4DE8-9D2F-0C8D1978EB0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32B8A971-6E67-4111-9F25-B4058700FE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194288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CE3406B6-E711-4A34-AEBE-5A3D291CD3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DB7641C-DA5E-40CF-A690-4094E76E21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19E09B-96FE-42BA-B7F6-89AA3E910A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7176163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338954" cy="6858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66BCBB6-C0C7-4542-B601-8636CF1EA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57B129-F7C4-45CD-9B6F-3884781B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59002-C41F-4486-A054-5F3CBBCEC3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841682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341532" y="1972853"/>
            <a:ext cx="1467994" cy="1467577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15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FC7709C-F74B-44A8-BE7F-74499B13251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4BCC45-77DA-494A-8AF9-5E9FF8D727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2328FDF-8CC7-4C1C-8595-B859EF14C6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643508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5308168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2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77135FC-79BF-4880-A14D-E36C673E9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3F73AF-65FC-45DA-844B-24AE9C71B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432DE-97BD-4160-AB4C-1637CC261E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91925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1142622" y="1062146"/>
            <a:ext cx="3621757" cy="6437586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95668B3-400B-4579-A4D2-E823D6DF7707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5BD816A-0633-4126-BA23-9A07AAE6D5F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fld id="{D6FEFD83-9BFC-4965-A7E5-0A260AC69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25085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4627809" y="3115099"/>
            <a:ext cx="2878918" cy="510335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E129F4C-2384-4192-8835-302222EA89CD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785E63A-D59D-4739-AF22-353648F0EEA9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fld id="{CFFD8C5B-EA95-43A5-8083-6CC9E3D937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46460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367482" y="2332758"/>
            <a:ext cx="1467994" cy="1467577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15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703597" y="2332758"/>
            <a:ext cx="1467994" cy="1467577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15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005415" y="2332758"/>
            <a:ext cx="1467994" cy="1467577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15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341532" y="2332758"/>
            <a:ext cx="1467994" cy="1467577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15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8BB841-A6AD-481E-9EA4-D9E20BADF6E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694DBA1-7505-4BC6-9CFE-12D1C118297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C3693C0-C712-4685-9DB8-9E8F51DCF6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166065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419" y="365125"/>
            <a:ext cx="10515163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06C550A-8FC3-444F-AA02-01C5456A8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034DA67-8727-4A4F-A6AB-EA7A27CB80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B0DCB0-0368-4955-9CFE-9BAA9C6D0C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532935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825659" cy="3416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E131B-D23C-47ED-AD48-C8D5C2A4C0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52518" y="6391275"/>
            <a:ext cx="990858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B8778-3905-4A90-8EC8-C04397651658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6BD7C-83F2-4B65-9EA2-3E37AC21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9823C-DA10-42FC-9E68-6073154BC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D5B33-4812-4CEA-A457-EDB52D83F5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40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710" y="1371600"/>
            <a:ext cx="10890581" cy="98186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0374" y="2547144"/>
            <a:ext cx="10890581" cy="3396456"/>
          </a:xfrm>
          <a:prstGeom prst="rect">
            <a:avLst/>
          </a:prstGeom>
        </p:spPr>
        <p:txBody>
          <a:bodyPr/>
          <a:lstStyle>
            <a:lvl1pPr marL="428625" indent="-428625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BC28B07-F07F-4C7F-A610-85111547E74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2247DA2-08BB-4B09-9AF6-7AB55D2C028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26A2725D-9862-466F-A404-219F1480EE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1393781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076155" y="1806499"/>
            <a:ext cx="2910684" cy="139759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205188" y="1806499"/>
            <a:ext cx="2910684" cy="139759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4640672" y="1806499"/>
            <a:ext cx="2910684" cy="139759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1205188" y="3534487"/>
            <a:ext cx="9781651" cy="127264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6AED112-BA4F-4493-8D0A-AA74B98482D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F63E378-50E0-43A4-89F3-8B7CA081B74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E657CA7A-186A-46CA-BCBD-26298E37C3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329818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566265" y="1326782"/>
            <a:ext cx="3718344" cy="400844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305219" y="2560638"/>
            <a:ext cx="6320690" cy="1436688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0DCEB62-E82A-4717-8E82-B1ED6AED9A3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80F45-1976-4772-9479-4FEBF972297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95355F5F-62C8-4024-8569-C3A73F2A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730940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3BBDC004-F352-4A49-ACE5-435BAC062E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50F25EA-7405-4754-8F65-D7612C20ED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F24910-9F2F-4AC9-9912-7177BA0D4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631376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6124515" y="1562517"/>
            <a:ext cx="6054419" cy="338480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790373" y="3004344"/>
            <a:ext cx="3880066" cy="1943100"/>
          </a:xfrm>
          <a:prstGeom prst="rect">
            <a:avLst/>
          </a:prstGeom>
        </p:spPr>
        <p:txBody>
          <a:bodyPr/>
          <a:lstStyle>
            <a:lvl1pPr algn="r">
              <a:defRPr sz="2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6C5BB-EB8C-46DB-B8C2-CF7DB956815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66B824-302A-4B99-925F-89AEB1BA4CE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497691-1462-49AA-BD0A-1E2AD5FF68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0725192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2"/>
            <a:ext cx="12191999" cy="6858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86CEA04-A8F5-486E-883D-70DCB1C248D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BC47C48-7DAB-46BC-8E0A-C4B93F6A19B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8B9AD8C2-3144-4CC4-9558-D181B09656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08667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85702" cy="6858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0D6CCF6-C296-4F6C-923E-6B1CEBA7664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B1D7AF8-CEAE-4C8A-9FC5-F42DB6163DD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5A281BC0-6444-4957-BD2D-7E18933F41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7592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6085702" cy="6858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D611212-529D-4AAA-AF1D-4FB323FCEF1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7F3D8F3-E3FE-40CE-9130-F9B2651C136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06C91ED4-11A2-458B-B076-E798EE0ED4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687547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E6C8D52D-B409-45B4-BB3B-2F47F9F9DAA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551977" y="303213"/>
            <a:ext cx="415427" cy="30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4" tIns="45702" rIns="91404" bIns="45702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/>
            <a:fld id="{0397C72E-06BC-46C3-BC8B-8BC54119A580}" type="slidenum">
              <a:rPr lang="id-ID" altLang="id-ID" sz="1400" b="1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/>
              <a:t>‹#›</a:t>
            </a:fld>
            <a:endParaRPr lang="id-ID" altLang="id-ID" sz="14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6">
            <a:extLst>
              <a:ext uri="{FF2B5EF4-FFF2-40B4-BE49-F238E27FC236}">
                <a16:creationId xmlns:a16="http://schemas.microsoft.com/office/drawing/2014/main" id="{5663B889-9A3B-4412-80D5-9E979E4708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31" y="303213"/>
            <a:ext cx="1555361" cy="519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1">
            <a:extLst>
              <a:ext uri="{FF2B5EF4-FFF2-40B4-BE49-F238E27FC236}">
                <a16:creationId xmlns:a16="http://schemas.microsoft.com/office/drawing/2014/main" id="{93CB17DB-EFAC-4ACC-81D4-7663B6B1B9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4" y="13494"/>
            <a:ext cx="2352494" cy="2247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8">
            <a:extLst>
              <a:ext uri="{FF2B5EF4-FFF2-40B4-BE49-F238E27FC236}">
                <a16:creationId xmlns:a16="http://schemas.microsoft.com/office/drawing/2014/main" id="{54208BB5-77A0-45A6-BEEE-CDDDD488F8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1020" y="4822032"/>
            <a:ext cx="2130980" cy="203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C3EE2AF-66EA-4937-A47D-1730BD809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33941" y="6303963"/>
            <a:ext cx="4114284" cy="365125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914217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02347B3-CCA6-4F4F-89A2-A6D22F9C9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8396" y="6303963"/>
            <a:ext cx="689949" cy="365125"/>
          </a:xfrm>
          <a:prstGeom prst="rect">
            <a:avLst/>
          </a:prstGeom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solidFill>
                  <a:srgbClr val="9399A1"/>
                </a:solidFill>
                <a:latin typeface="Lato Bold"/>
              </a:defRPr>
            </a:lvl1pPr>
          </a:lstStyle>
          <a:p>
            <a:fld id="{83439C05-4362-4A87-A5B2-16FDDB6CF7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96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ransition advClick="0"/>
  <p:hf hdr="0" ftr="0" dt="0"/>
  <p:txStyles>
    <p:titleStyle>
      <a:lvl1pPr algn="l" defTabSz="91360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22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91360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Lato"/>
        </a:defRPr>
      </a:lvl2pPr>
      <a:lvl3pPr algn="l" defTabSz="91360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Lato"/>
        </a:defRPr>
      </a:lvl3pPr>
      <a:lvl4pPr algn="l" defTabSz="91360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Lato"/>
        </a:defRPr>
      </a:lvl4pPr>
      <a:lvl5pPr algn="l" defTabSz="91360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Lato"/>
        </a:defRPr>
      </a:lvl5pPr>
      <a:lvl6pPr marL="228600" algn="l" defTabSz="913607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Lato"/>
        </a:defRPr>
      </a:lvl6pPr>
      <a:lvl7pPr marL="457200" algn="l" defTabSz="913607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Lato"/>
        </a:defRPr>
      </a:lvl7pPr>
      <a:lvl8pPr marL="685800" algn="l" defTabSz="913607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Lato"/>
        </a:defRPr>
      </a:lvl8pPr>
      <a:lvl9pPr marL="914400" algn="l" defTabSz="913607" rtl="0" fontAlgn="base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Lato"/>
        </a:defRPr>
      </a:lvl9pPr>
    </p:titleStyle>
    <p:bodyStyle>
      <a:lvl1pPr marL="171450" indent="-171450" algn="l" defTabSz="913607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457200" indent="-228600" algn="l" defTabSz="913607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lang="en-US" sz="2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914400" indent="-457200" algn="l" defTabSz="913607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lang="en-US" sz="18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1371600" indent="-685800" algn="l" defTabSz="913607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lang="en-US" sz="1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1828800" indent="-914400" algn="l" defTabSz="913607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lang="en-US" sz="1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2514097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06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14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23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2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image" Target="../media/image8.jpg"/><Relationship Id="rId5" Type="http://schemas.openxmlformats.org/officeDocument/2006/relationships/diagramQuickStyle" Target="../diagrams/quickStyle11.xml"/><Relationship Id="rId10" Type="http://schemas.openxmlformats.org/officeDocument/2006/relationships/image" Target="../media/image7.jpg"/><Relationship Id="rId4" Type="http://schemas.openxmlformats.org/officeDocument/2006/relationships/diagramLayout" Target="../diagrams/layout11.xml"/><Relationship Id="rId9" Type="http://schemas.openxmlformats.org/officeDocument/2006/relationships/image" Target="../media/image6.jp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11" Type="http://schemas.openxmlformats.org/officeDocument/2006/relationships/image" Target="../media/image12.jpeg"/><Relationship Id="rId5" Type="http://schemas.openxmlformats.org/officeDocument/2006/relationships/diagramQuickStyle" Target="../diagrams/quickStyle12.xml"/><Relationship Id="rId10" Type="http://schemas.openxmlformats.org/officeDocument/2006/relationships/image" Target="../media/image11.jpeg"/><Relationship Id="rId4" Type="http://schemas.openxmlformats.org/officeDocument/2006/relationships/diagramLayout" Target="../diagrams/layout12.xml"/><Relationship Id="rId9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54D8EA3-2FE3-4532-8AC4-B8811E677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E27E55-D899-4870-9059-2B2C134871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r>
              <a:rPr lang="en-ID" sz="4400" b="1" dirty="0"/>
              <a:t>Effective Communication</a:t>
            </a:r>
          </a:p>
          <a:p>
            <a:pPr marL="0" indent="0" algn="ctr">
              <a:buNone/>
            </a:pPr>
            <a:r>
              <a:rPr lang="en-ID" sz="4400" b="1" dirty="0"/>
              <a:t>Dini </a:t>
            </a:r>
            <a:r>
              <a:rPr lang="en-ID" sz="4400" b="1" dirty="0" err="1"/>
              <a:t>Salmiyah</a:t>
            </a:r>
            <a:r>
              <a:rPr lang="en-ID" sz="4400" b="1" dirty="0"/>
              <a:t> </a:t>
            </a:r>
            <a:r>
              <a:rPr lang="en-ID" sz="4400" b="1" dirty="0" err="1"/>
              <a:t>Fithrah</a:t>
            </a:r>
            <a:r>
              <a:rPr lang="en-ID" sz="4400" b="1" dirty="0"/>
              <a:t> Ali, S.S., </a:t>
            </a:r>
            <a:r>
              <a:rPr lang="en-ID" sz="4400" b="1" dirty="0" err="1"/>
              <a:t>M.Si</a:t>
            </a:r>
            <a:endParaRPr lang="en-ID" sz="4400" b="1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F456E-15B7-6946-BA6D-B4CC5E5D1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EBAA1-8EA9-5C45-B21B-EB3365FC3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EBC9D-020E-C54A-916D-3250B8BF154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10</a:t>
            </a:fld>
            <a:endParaRPr lang="en-US" altLang="en-US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A3FEA05-BDFE-9247-B634-5CA203A33E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526667"/>
              </p:ext>
            </p:extLst>
          </p:nvPr>
        </p:nvGraphicFramePr>
        <p:xfrm>
          <a:off x="2419574" y="1053841"/>
          <a:ext cx="10515600" cy="5432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09006543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590A7-BD0E-5041-AAC7-417C15F3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b="1" dirty="0" err="1"/>
              <a:t>Hambatan</a:t>
            </a:r>
            <a:endParaRPr lang="en-US" sz="36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46A10-B9F9-C341-B5DD-C8DF98C502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5302" y="1704019"/>
            <a:ext cx="10890581" cy="42693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13324-126D-0640-8200-6A95427B02E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34FF146-E167-EB4D-B2BD-450B385F3F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5159111"/>
              </p:ext>
            </p:extLst>
          </p:nvPr>
        </p:nvGraphicFramePr>
        <p:xfrm>
          <a:off x="1452451" y="77118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767868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C3C84-2635-0A44-A784-385300C49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PESAN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64ACF-D1DB-564C-AD92-9003D86A23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4A53F85-579C-7C48-8D1B-766EEF23F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seperangkat</a:t>
            </a:r>
            <a:r>
              <a:rPr lang="en-US" dirty="0"/>
              <a:t> symbol verbal </a:t>
            </a:r>
            <a:r>
              <a:rPr lang="en-US" dirty="0" err="1"/>
              <a:t>dan</a:t>
            </a:r>
            <a:r>
              <a:rPr lang="en-US" dirty="0"/>
              <a:t> nonverbal yang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, </a:t>
            </a:r>
            <a:r>
              <a:rPr lang="en-US" dirty="0" err="1"/>
              <a:t>gagasan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pembicara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73937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B48D8-4AC0-FF42-B3BF-4F7B9122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Teknik </a:t>
            </a:r>
            <a:r>
              <a:rPr lang="en-US" b="1" dirty="0" err="1"/>
              <a:t>Penyampaian</a:t>
            </a:r>
            <a:r>
              <a:rPr lang="en-US" b="1" dirty="0"/>
              <a:t> </a:t>
            </a:r>
            <a:r>
              <a:rPr lang="en-US" b="1" dirty="0" err="1"/>
              <a:t>Pesan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A78B0-5C2D-4642-ACED-B014A1410D1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13</a:t>
            </a:fld>
            <a:endParaRPr lang="en-US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FC4FDDF-9C49-9B45-98A1-3718066137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24188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74C511-651D-3548-B197-AA93BA9170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89687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AA669-8921-B349-B2E3-EED4233E4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Penyampaian</a:t>
            </a:r>
            <a:r>
              <a:rPr lang="en-US" b="1" dirty="0"/>
              <a:t> </a:t>
            </a:r>
            <a:r>
              <a:rPr lang="en-US" b="1" dirty="0" err="1"/>
              <a:t>pesan</a:t>
            </a:r>
            <a:r>
              <a:rPr lang="en-US" b="1" dirty="0"/>
              <a:t> </a:t>
            </a:r>
            <a:r>
              <a:rPr lang="en-US" b="1" dirty="0" err="1"/>
              <a:t>efektif</a:t>
            </a:r>
            <a:endParaRPr lang="en-US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741E416-6B6C-7044-881F-6F767432DA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1698264"/>
              </p:ext>
            </p:extLst>
          </p:nvPr>
        </p:nvGraphicFramePr>
        <p:xfrm>
          <a:off x="650374" y="2547144"/>
          <a:ext cx="10890581" cy="3396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4EACC-7AA8-D248-B04F-B28A525EDCB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930476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2D2D6-8A20-7E4A-A162-64ACD148D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710" y="893136"/>
            <a:ext cx="10890581" cy="1460334"/>
          </a:xfrm>
        </p:spPr>
        <p:txBody>
          <a:bodyPr/>
          <a:lstStyle/>
          <a:p>
            <a:r>
              <a:rPr lang="en-US" b="1" dirty="0" err="1"/>
              <a:t>Tahapan</a:t>
            </a:r>
            <a:r>
              <a:rPr lang="en-US" b="1" dirty="0"/>
              <a:t> </a:t>
            </a:r>
            <a:r>
              <a:rPr lang="en-US" b="1" dirty="0" err="1"/>
              <a:t>Membangun</a:t>
            </a:r>
            <a:r>
              <a:rPr lang="en-US" b="1" dirty="0"/>
              <a:t> </a:t>
            </a:r>
            <a:r>
              <a:rPr lang="en-US" b="1" dirty="0" err="1"/>
              <a:t>pesan</a:t>
            </a:r>
            <a:endParaRPr lang="en-US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FB3FC-A8BA-2E44-B664-9305CF5549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43A39-1ED2-7E44-8E6D-F244877B2FC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15</a:t>
            </a:fld>
            <a:endParaRPr lang="en-US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F115E6D-E6C6-6143-8CF7-7BF79DA328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1490836"/>
              </p:ext>
            </p:extLst>
          </p:nvPr>
        </p:nvGraphicFramePr>
        <p:xfrm>
          <a:off x="2542362" y="125042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4151030"/>
      </p:ext>
    </p:extLst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3725-F3DA-4844-BAA5-A450C833E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0934" y="1446178"/>
            <a:ext cx="6850021" cy="981869"/>
          </a:xfrm>
        </p:spPr>
        <p:txBody>
          <a:bodyPr/>
          <a:lstStyle/>
          <a:p>
            <a:r>
              <a:rPr lang="en-US" sz="3600" b="1" dirty="0" err="1"/>
              <a:t>Komunikasi</a:t>
            </a:r>
            <a:r>
              <a:rPr lang="en-US" sz="3600" b="1" dirty="0"/>
              <a:t> yang </a:t>
            </a:r>
            <a:r>
              <a:rPr lang="en-US" sz="3600" b="1" dirty="0" err="1"/>
              <a:t>Efektif</a:t>
            </a:r>
            <a:br>
              <a:rPr lang="en-US" sz="3600" b="1" dirty="0"/>
            </a:br>
            <a:r>
              <a:rPr lang="en-US" sz="3600" b="1" dirty="0" err="1"/>
              <a:t>Mendengar</a:t>
            </a:r>
            <a:endParaRPr lang="en-US" sz="36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242C0-B9D4-C84C-9AEF-93A711847B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mendengar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??</a:t>
            </a:r>
          </a:p>
          <a:p>
            <a:pPr marL="0" indent="0">
              <a:buNone/>
            </a:pP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sz="3600" b="1" dirty="0" err="1"/>
              <a:t>makna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sz="3600" b="1" dirty="0"/>
              <a:t>kata </a:t>
            </a:r>
            <a:r>
              <a:rPr lang="en-US" dirty="0" err="1"/>
              <a:t>atau</a:t>
            </a:r>
            <a:r>
              <a:rPr lang="en-US" dirty="0"/>
              <a:t> pun </a:t>
            </a:r>
            <a:r>
              <a:rPr lang="en-US" sz="3600" b="1" dirty="0" err="1"/>
              <a:t>kalimat</a:t>
            </a:r>
            <a:r>
              <a:rPr lang="en-US" sz="3600" dirty="0"/>
              <a:t> </a:t>
            </a:r>
            <a:r>
              <a:rPr lang="en-US" dirty="0"/>
              <a:t>yang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sz="3600" b="1" dirty="0" err="1"/>
              <a:t>pengertian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5802C-BB56-324C-B5DE-4003F2344ED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66690"/>
      </p:ext>
    </p:extLst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01011-5E15-B245-B436-9A3183EF2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Tahapan</a:t>
            </a:r>
            <a:r>
              <a:rPr lang="en-US" sz="3600" dirty="0"/>
              <a:t> </a:t>
            </a:r>
            <a:r>
              <a:rPr lang="en-US" sz="3600" dirty="0" err="1"/>
              <a:t>mendengarkan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54075-3C4F-5E4A-906C-BC5532F09C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B3B17B-04C9-534A-82B8-CDA44426BFD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17</a:t>
            </a:fld>
            <a:endParaRPr lang="en-US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497C319-27C3-9744-ABA0-68AE65B288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4152718"/>
              </p:ext>
            </p:extLst>
          </p:nvPr>
        </p:nvGraphicFramePr>
        <p:xfrm>
          <a:off x="2032000" y="719666"/>
          <a:ext cx="879913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Up Arrow 5">
            <a:extLst>
              <a:ext uri="{FF2B5EF4-FFF2-40B4-BE49-F238E27FC236}">
                <a16:creationId xmlns:a16="http://schemas.microsoft.com/office/drawing/2014/main" id="{49EEC334-1B6D-984E-BAAB-57CB7A9453ED}"/>
              </a:ext>
            </a:extLst>
          </p:cNvPr>
          <p:cNvSpPr/>
          <p:nvPr/>
        </p:nvSpPr>
        <p:spPr>
          <a:xfrm>
            <a:off x="5396248" y="2630488"/>
            <a:ext cx="540913" cy="2443788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2624"/>
      </p:ext>
    </p:extLst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5EA27-74AD-544A-9657-8182B920B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/>
              <a:t>Teknik </a:t>
            </a:r>
            <a:r>
              <a:rPr lang="en-US" sz="3600" dirty="0" err="1"/>
              <a:t>mendengarkan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aktif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ABD19-A7AE-6C4A-BBDD-DB450242165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66E1D-8F6A-E349-81C7-663581A2A73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18</a:t>
            </a:fld>
            <a:endParaRPr lang="en-US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2898D06-22CD-3D45-8B12-B0691FA554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3432016"/>
              </p:ext>
            </p:extLst>
          </p:nvPr>
        </p:nvGraphicFramePr>
        <p:xfrm>
          <a:off x="1722907" y="165982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4984763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1E849-4A6E-0F41-9635-1C28D453A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 err="1"/>
              <a:t>Komunikasi</a:t>
            </a:r>
            <a:r>
              <a:rPr lang="en-US" sz="3600" dirty="0"/>
              <a:t> Interpersonal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67882-E9E2-AA42-947E-F4714B7312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dirty="0"/>
              <a:t>Proses </a:t>
            </a:r>
            <a:r>
              <a:rPr lang="en-US" sz="3600" b="1" dirty="0" err="1"/>
              <a:t>pertukaran</a:t>
            </a:r>
            <a:r>
              <a:rPr lang="en-US" sz="3600" b="1" dirty="0"/>
              <a:t> </a:t>
            </a:r>
            <a:r>
              <a:rPr lang="en-US" sz="3600" b="1" dirty="0" err="1"/>
              <a:t>informasi</a:t>
            </a:r>
            <a:r>
              <a:rPr lang="en-US" sz="3600" b="1" dirty="0"/>
              <a:t> </a:t>
            </a:r>
            <a:r>
              <a:rPr lang="en-US" sz="3600" b="1" dirty="0" err="1"/>
              <a:t>antar</a:t>
            </a:r>
            <a:r>
              <a:rPr lang="en-US" sz="3600" b="1" dirty="0"/>
              <a:t> orang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sz="3600" b="1" dirty="0"/>
              <a:t>verbal </a:t>
            </a:r>
            <a:r>
              <a:rPr lang="en-US" dirty="0" err="1"/>
              <a:t>maupun</a:t>
            </a:r>
            <a:r>
              <a:rPr lang="en-US" sz="3600" b="1" dirty="0"/>
              <a:t> non verbal.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E9E36-54FF-D24D-8386-58899145D2E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387567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DF1F8-E9B6-2640-8E36-BC48B75E9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Apa</a:t>
            </a:r>
            <a:r>
              <a:rPr lang="en-US" b="1" dirty="0"/>
              <a:t> </a:t>
            </a:r>
            <a:r>
              <a:rPr lang="en-US" b="1" dirty="0" err="1"/>
              <a:t>itu</a:t>
            </a:r>
            <a:r>
              <a:rPr lang="en-US" b="1" dirty="0"/>
              <a:t> </a:t>
            </a:r>
            <a:r>
              <a:rPr lang="en-US" b="1" dirty="0" err="1"/>
              <a:t>Komunikasi</a:t>
            </a:r>
            <a:r>
              <a:rPr lang="en-US" b="1" dirty="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A658F-0331-EE48-8F58-D55BDF426A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Bahasa </a:t>
            </a:r>
            <a:r>
              <a:rPr lang="en-US" dirty="0" err="1"/>
              <a:t>latin</a:t>
            </a:r>
            <a:r>
              <a:rPr lang="en-US" dirty="0"/>
              <a:t> </a:t>
            </a:r>
            <a:r>
              <a:rPr lang="en-US" b="1" dirty="0" err="1"/>
              <a:t>Communis</a:t>
            </a:r>
            <a:r>
              <a:rPr lang="en-US" b="1" dirty="0"/>
              <a:t> </a:t>
            </a:r>
            <a:r>
              <a:rPr lang="en-US" dirty="0"/>
              <a:t>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b="1" dirty="0" err="1"/>
              <a:t>sama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Akar</a:t>
            </a:r>
            <a:r>
              <a:rPr lang="en-US" dirty="0"/>
              <a:t> kata </a:t>
            </a:r>
            <a:r>
              <a:rPr lang="en-US" b="1" dirty="0" err="1"/>
              <a:t>communico</a:t>
            </a:r>
            <a:r>
              <a:rPr lang="en-US" b="1" dirty="0"/>
              <a:t>, </a:t>
            </a:r>
            <a:r>
              <a:rPr lang="en-US" b="1" dirty="0" err="1"/>
              <a:t>communicare</a:t>
            </a:r>
            <a:r>
              <a:rPr lang="en-US" b="1" dirty="0"/>
              <a:t> </a:t>
            </a:r>
            <a:r>
              <a:rPr lang="en-US" dirty="0"/>
              <a:t>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b="1" dirty="0" err="1"/>
              <a:t>membuat</a:t>
            </a:r>
            <a:r>
              <a:rPr lang="en-US" b="1" dirty="0"/>
              <a:t> </a:t>
            </a:r>
            <a:r>
              <a:rPr lang="en-US" b="1" dirty="0" err="1"/>
              <a:t>sama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11AF3-1327-5547-9631-E35CCE570A5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2156572"/>
      </p:ext>
    </p:extLst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4D9A8-1D62-2A40-9ADD-53547163C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E6CEF2-D9F8-6943-82BA-C3D88162F8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70A16-B9FD-1241-B48C-39D7D3BFD7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20</a:t>
            </a:fld>
            <a:endParaRPr lang="en-US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18ABDB0-9C93-0E41-875F-312566A8CD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2776389"/>
              </p:ext>
            </p:extLst>
          </p:nvPr>
        </p:nvGraphicFramePr>
        <p:xfrm>
          <a:off x="368396" y="719666"/>
          <a:ext cx="948394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E3719B89-D766-2E49-897B-614F2176F92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610" y="2494421"/>
            <a:ext cx="2164029" cy="16292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3B33091-9C98-924D-AA79-FFD0086A871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443" y="4317384"/>
            <a:ext cx="2635875" cy="195632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4B7E6B2-C5CD-2A46-A791-9D3E29AFE06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8910" y="2235694"/>
            <a:ext cx="2115354" cy="188801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0971319-D29E-1B40-BD44-9964E192CB1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443" y="719667"/>
            <a:ext cx="2144991" cy="148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11203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C68C0-7EE8-2B48-901A-8C8FC162AE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6772" y="2029522"/>
            <a:ext cx="10894184" cy="39140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099A8-6185-F64E-B20D-546AE1C4142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21</a:t>
            </a:fld>
            <a:endParaRPr lang="en-US" alt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5EBFAC8-5382-A44C-B030-F24A5B6A3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389016"/>
              </p:ext>
            </p:extLst>
          </p:nvPr>
        </p:nvGraphicFramePr>
        <p:xfrm>
          <a:off x="1058345" y="1669160"/>
          <a:ext cx="10482612" cy="6695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653">
                  <a:extLst>
                    <a:ext uri="{9D8B030D-6E8A-4147-A177-3AD203B41FA5}">
                      <a16:colId xmlns:a16="http://schemas.microsoft.com/office/drawing/2014/main" val="3269095268"/>
                    </a:ext>
                  </a:extLst>
                </a:gridCol>
                <a:gridCol w="2620653">
                  <a:extLst>
                    <a:ext uri="{9D8B030D-6E8A-4147-A177-3AD203B41FA5}">
                      <a16:colId xmlns:a16="http://schemas.microsoft.com/office/drawing/2014/main" val="4017113141"/>
                    </a:ext>
                  </a:extLst>
                </a:gridCol>
                <a:gridCol w="2620653">
                  <a:extLst>
                    <a:ext uri="{9D8B030D-6E8A-4147-A177-3AD203B41FA5}">
                      <a16:colId xmlns:a16="http://schemas.microsoft.com/office/drawing/2014/main" val="3625916294"/>
                    </a:ext>
                  </a:extLst>
                </a:gridCol>
                <a:gridCol w="2620653">
                  <a:extLst>
                    <a:ext uri="{9D8B030D-6E8A-4147-A177-3AD203B41FA5}">
                      <a16:colId xmlns:a16="http://schemas.microsoft.com/office/drawing/2014/main" val="1796102595"/>
                    </a:ext>
                  </a:extLst>
                </a:gridCol>
              </a:tblGrid>
              <a:tr h="741762">
                <a:tc>
                  <a:txBody>
                    <a:bodyPr/>
                    <a:lstStyle/>
                    <a:p>
                      <a:r>
                        <a:rPr lang="en-US" dirty="0" err="1"/>
                        <a:t>Jenis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Komunikasi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Keuntungan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Kelemahan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498025"/>
                  </a:ext>
                </a:extLst>
              </a:tr>
              <a:tr h="1307391">
                <a:tc>
                  <a:txBody>
                    <a:bodyPr/>
                    <a:lstStyle/>
                    <a:p>
                      <a:r>
                        <a:rPr lang="en-US" dirty="0" err="1"/>
                        <a:t>Antarpribadi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Komunikasi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berlangsung</a:t>
                      </a:r>
                      <a:r>
                        <a:rPr lang="en-US" dirty="0"/>
                        <a:t> 2 </a:t>
                      </a:r>
                      <a:r>
                        <a:rPr lang="en-US" dirty="0" err="1"/>
                        <a:t>arah</a:t>
                      </a:r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terjadi</a:t>
                      </a:r>
                      <a:r>
                        <a:rPr lang="en-US" dirty="0"/>
                        <a:t> feedback</a:t>
                      </a:r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komunikasi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menggunakan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pancaindra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sempurna</a:t>
                      </a:r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Memberikan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keakraban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Informasi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ada</a:t>
                      </a:r>
                      <a:r>
                        <a:rPr lang="en-US" dirty="0"/>
                        <a:t> di </a:t>
                      </a:r>
                      <a:r>
                        <a:rPr lang="en-US" dirty="0" err="1"/>
                        <a:t>satu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pihak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Panca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indra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833224"/>
                  </a:ext>
                </a:extLst>
              </a:tr>
              <a:tr h="741762">
                <a:tc>
                  <a:txBody>
                    <a:bodyPr/>
                    <a:lstStyle/>
                    <a:p>
                      <a:r>
                        <a:rPr lang="en-US" dirty="0" err="1"/>
                        <a:t>Publlik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Efektivitas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pesan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tinggi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-feedback </a:t>
                      </a:r>
                      <a:r>
                        <a:rPr lang="en-US" dirty="0" err="1"/>
                        <a:t>terbatas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terutana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bersifat</a:t>
                      </a:r>
                      <a:r>
                        <a:rPr lang="en-US" dirty="0"/>
                        <a:t> verbal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alat</a:t>
                      </a:r>
                      <a:r>
                        <a:rPr lang="en-US" dirty="0"/>
                        <a:t> bantu </a:t>
                      </a:r>
                      <a:r>
                        <a:rPr lang="en-US" dirty="0" err="1"/>
                        <a:t>komunikasi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341548"/>
                  </a:ext>
                </a:extLst>
              </a:tr>
              <a:tr h="741762">
                <a:tc>
                  <a:txBody>
                    <a:bodyPr/>
                    <a:lstStyle/>
                    <a:p>
                      <a:r>
                        <a:rPr lang="en-US" dirty="0" err="1"/>
                        <a:t>Kelompok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auidience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berjumlah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banyak</a:t>
                      </a:r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membantu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individu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mencapai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perubahan</a:t>
                      </a:r>
                      <a:r>
                        <a:rPr lang="en-US" dirty="0"/>
                        <a:t> personal</a:t>
                      </a:r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memperat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hubungan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sosial</a:t>
                      </a:r>
                      <a:endParaRPr lang="en-US" dirty="0"/>
                    </a:p>
                    <a:p>
                      <a:r>
                        <a:rPr lang="en-US" dirty="0"/>
                        <a:t>-problem solving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Pesan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bisa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terganggu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oleh</a:t>
                      </a:r>
                      <a:r>
                        <a:rPr lang="en-US" dirty="0"/>
                        <a:t> noise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perbedaan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pemahaman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panca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indra</a:t>
                      </a:r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dirty="0" err="1"/>
                        <a:t>alat</a:t>
                      </a:r>
                      <a:r>
                        <a:rPr lang="en-US" dirty="0"/>
                        <a:t> bantu </a:t>
                      </a:r>
                      <a:r>
                        <a:rPr lang="en-US" dirty="0" err="1"/>
                        <a:t>komunikasi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746244"/>
                  </a:ext>
                </a:extLst>
              </a:tr>
              <a:tr h="74176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22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968449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08746-ED5C-6C49-8722-CA27068E5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Interpersonal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5F5FA-BE50-A647-B4D5-608D2164C5D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38EE1-1C9A-F249-8EC2-3D5ED1C86F0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22</a:t>
            </a:fld>
            <a:endParaRPr lang="en-US" altLang="en-US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47CF057B-8C38-E34C-B74E-950B32EAE6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7762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6D5EC2CA-1D28-164E-AE95-CA92113ACC3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46" y="1944859"/>
            <a:ext cx="2194783" cy="7663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5B6F059-5AB8-3E4F-814E-2FCFE7228BA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46" y="3071613"/>
            <a:ext cx="2104631" cy="85644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2B1B33B-E46C-BD4F-A0C2-BF784CDE7B6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45" y="4117583"/>
            <a:ext cx="1852280" cy="9566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FD1FDE2-034D-8645-A2C7-A04A5ECDE2F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08" y="5307641"/>
            <a:ext cx="2022505" cy="86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173662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74E3A-C6C1-3E42-8E1A-62F6277F5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err="1"/>
              <a:t>Etika</a:t>
            </a:r>
            <a:r>
              <a:rPr lang="en-US" sz="3200" b="1" dirty="0"/>
              <a:t> </a:t>
            </a:r>
            <a:r>
              <a:rPr lang="en-US" sz="3200" b="1" dirty="0" err="1"/>
              <a:t>Komunikasi</a:t>
            </a:r>
            <a:endParaRPr lang="en-US" sz="32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52336-47A7-DF47-A03E-1DAF650B58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 err="1"/>
              <a:t>Prinsip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,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sz="3600" b="1" dirty="0" err="1"/>
              <a:t>benar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sz="3600" b="1" dirty="0"/>
              <a:t>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 </a:t>
            </a:r>
            <a:r>
              <a:rPr lang="en-US" sz="3600" b="1" dirty="0"/>
              <a:t>moral-immora</a:t>
            </a:r>
            <a:r>
              <a:rPr lang="en-US" dirty="0"/>
              <a:t>l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interpersonal</a:t>
            </a:r>
            <a:endParaRPr lang="en-US" sz="3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BA44A-5E11-804C-973C-9EBBE5DDF2F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339977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3BF86-6750-C64C-9A2D-C6C35725C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b="1" dirty="0" err="1"/>
              <a:t>Prinsip</a:t>
            </a:r>
            <a:r>
              <a:rPr lang="en-US" sz="3600" b="1" dirty="0"/>
              <a:t> </a:t>
            </a:r>
            <a:r>
              <a:rPr lang="en-US" sz="3600" b="1" dirty="0" err="1"/>
              <a:t>dari</a:t>
            </a:r>
            <a:r>
              <a:rPr lang="en-US" sz="3600" b="1" dirty="0"/>
              <a:t> </a:t>
            </a:r>
            <a:r>
              <a:rPr lang="en-US" sz="3600" b="1" dirty="0" err="1"/>
              <a:t>Etika</a:t>
            </a:r>
            <a:r>
              <a:rPr lang="en-US" sz="3600" b="1" dirty="0"/>
              <a:t> </a:t>
            </a:r>
            <a:r>
              <a:rPr lang="en-US" sz="3600" b="1" dirty="0" err="1"/>
              <a:t>Komunikasi</a:t>
            </a:r>
            <a:endParaRPr lang="en-US" sz="36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14AA4-D8D2-CE4E-8638-87378C8FC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0709" y="2545557"/>
            <a:ext cx="10890581" cy="339645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84F71-51FD-FA49-902D-7EC29DD0851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24</a:t>
            </a:fld>
            <a:endParaRPr lang="en-US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A9C8407-10C2-9642-96C7-9901C42C95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4623646"/>
              </p:ext>
            </p:extLst>
          </p:nvPr>
        </p:nvGraphicFramePr>
        <p:xfrm>
          <a:off x="-633927" y="125042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8568455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F456E-15B7-6946-BA6D-B4CC5E5D1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EBAA1-8EA9-5C45-B21B-EB3365FC3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EBC9D-020E-C54A-916D-3250B8BF154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25</a:t>
            </a:fld>
            <a:endParaRPr lang="en-US" altLang="en-US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A3FEA05-BDFE-9247-B634-5CA203A33E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32103"/>
              </p:ext>
            </p:extLst>
          </p:nvPr>
        </p:nvGraphicFramePr>
        <p:xfrm>
          <a:off x="2419574" y="1053841"/>
          <a:ext cx="10515600" cy="5432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57806462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2CA30-B067-6348-856D-106F8E89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7E0B-56EC-D54A-97A2-03E197AE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04F48-F31D-AF45-BC7A-8FA530BDF74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26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2A6DF3-92AA-E644-A23F-76FFB447A3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663" y="3304382"/>
            <a:ext cx="5008553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55203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C1638-87F0-AF45-89A0-B3A1CE5DF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282D8-F439-A644-95C8-D77CCC2ED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b="1" dirty="0" err="1"/>
              <a:t>pesan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b="1" dirty="0"/>
              <a:t>, ide, </a:t>
            </a:r>
            <a:r>
              <a:rPr lang="en-US" b="1" dirty="0" err="1"/>
              <a:t>emosi,keterampilan</a:t>
            </a:r>
            <a:r>
              <a:rPr lang="en-US" b="1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b="1" dirty="0"/>
              <a:t>symbo</a:t>
            </a:r>
            <a:r>
              <a:rPr lang="en-US" dirty="0"/>
              <a:t>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b="1" dirty="0" err="1"/>
              <a:t>lambang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b="1" dirty="0" err="1"/>
              <a:t>efek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b="1" dirty="0" err="1"/>
              <a:t>tingkah</a:t>
            </a:r>
            <a:r>
              <a:rPr lang="en-US" b="1" dirty="0"/>
              <a:t> </a:t>
            </a:r>
            <a:r>
              <a:rPr lang="en-US" b="1" dirty="0" err="1"/>
              <a:t>laku</a:t>
            </a:r>
            <a:r>
              <a:rPr lang="en-US" b="1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b="1" dirty="0"/>
              <a:t>media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073239-CE15-BD4B-8817-EC141352E8A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946788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74DD2-86A7-CB4A-B6D3-A22DE5B8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4000" b="1" dirty="0" err="1"/>
              <a:t>Prinsip</a:t>
            </a:r>
            <a:r>
              <a:rPr lang="en-US" sz="4000" b="1" dirty="0"/>
              <a:t> </a:t>
            </a:r>
            <a:r>
              <a:rPr lang="en-US" sz="4000" b="1" dirty="0" err="1"/>
              <a:t>Komunikasi</a:t>
            </a:r>
            <a:r>
              <a:rPr lang="en-US" sz="4000" b="1" dirty="0"/>
              <a:t> </a:t>
            </a:r>
            <a:r>
              <a:rPr lang="en-US" sz="4000" b="1" dirty="0" err="1"/>
              <a:t>Manusia</a:t>
            </a:r>
            <a:endParaRPr lang="en-US" sz="4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45A3B-3140-F64F-BC67-47A13ACA09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?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id-ID" sz="3600" b="1" dirty="0"/>
              <a:t>Pemindahan makna </a:t>
            </a:r>
            <a:r>
              <a:rPr lang="id-ID" dirty="0"/>
              <a:t>dari satu orang ke orang lain melalui ucapan, simbol, tulisan atau tanda untuk membangun </a:t>
            </a:r>
            <a:r>
              <a:rPr lang="id-ID" sz="3600" b="1" dirty="0"/>
              <a:t>pemahaman bersama</a:t>
            </a:r>
            <a:endParaRPr lang="en-US" sz="3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A4D4FE-0893-5044-BBC2-8D264E42DB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44245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E632C4-9CB2-C043-B12A-607255AD1C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F24910-9F2F-4AC9-9912-7177BA0D4871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F252E1-ABFF-0248-9ACB-3082A23B1D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430" y="1207454"/>
            <a:ext cx="9107170" cy="527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514452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23FAB-B894-0B4C-A3C6-0406A57DA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6A0FA-FB74-434E-8D0D-BE4C53A56A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517" y="2741877"/>
            <a:ext cx="10890581" cy="339645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60ACF-E015-7946-A100-C6CB55AB5B9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3A6A710-7F05-7940-B005-6078BED1BE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3828347"/>
              </p:ext>
            </p:extLst>
          </p:nvPr>
        </p:nvGraphicFramePr>
        <p:xfrm>
          <a:off x="650710" y="1371599"/>
          <a:ext cx="11236490" cy="4766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7564965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C0D1D-03EF-1A42-B32E-70AD6AB44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4000" b="1" dirty="0" err="1"/>
              <a:t>Komunikasi</a:t>
            </a:r>
            <a:r>
              <a:rPr lang="en-US" sz="4000" b="1" dirty="0"/>
              <a:t> Yang </a:t>
            </a:r>
            <a:r>
              <a:rPr lang="en-US" sz="4000" b="1" dirty="0" err="1"/>
              <a:t>Efektif</a:t>
            </a:r>
            <a:endParaRPr lang="en-US" sz="4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86841-123D-644E-934C-D40DBCC53D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Proses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ide ,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orang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yang </a:t>
            </a:r>
            <a:r>
              <a:rPr lang="en-US" b="1" dirty="0" err="1"/>
              <a:t>hasilnya</a:t>
            </a:r>
            <a:r>
              <a:rPr lang="en-US" b="1" dirty="0"/>
              <a:t> </a:t>
            </a:r>
            <a:r>
              <a:rPr lang="en-US" b="1" dirty="0" err="1"/>
              <a:t>sesuai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b="1" dirty="0" err="1"/>
              <a:t>menghasilkan</a:t>
            </a:r>
            <a:r>
              <a:rPr lang="en-US" b="1" dirty="0"/>
              <a:t> </a:t>
            </a:r>
            <a:r>
              <a:rPr lang="en-US" b="1" dirty="0" err="1"/>
              <a:t>perubahan</a:t>
            </a:r>
            <a:r>
              <a:rPr lang="en-US" b="1" dirty="0"/>
              <a:t> </a:t>
            </a:r>
            <a:r>
              <a:rPr lang="en-US" b="1" dirty="0" err="1"/>
              <a:t>sikap</a:t>
            </a:r>
            <a:r>
              <a:rPr lang="en-US" b="1" dirty="0"/>
              <a:t> </a:t>
            </a:r>
            <a:r>
              <a:rPr lang="en-US" dirty="0" err="1"/>
              <a:t>pada</a:t>
            </a:r>
            <a:r>
              <a:rPr lang="en-US" dirty="0"/>
              <a:t> orang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tersebut</a:t>
            </a:r>
            <a:r>
              <a:rPr lang="en-US" dirty="0"/>
              <a:t> </a:t>
            </a:r>
            <a:endParaRPr lang="en-US" sz="36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A7934-58C0-EF47-8177-2B0FEDAA538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994737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EA5EC-CBF8-B24F-8635-BEE59C33D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/>
              <a:t>Manfaat</a:t>
            </a:r>
            <a:r>
              <a:rPr lang="en-US" sz="2800" b="1" dirty="0"/>
              <a:t> </a:t>
            </a:r>
            <a:r>
              <a:rPr lang="en-US" sz="2800" b="1" dirty="0" err="1"/>
              <a:t>Komunikasi</a:t>
            </a:r>
            <a:r>
              <a:rPr lang="en-US" sz="2800" b="1" dirty="0"/>
              <a:t> yang </a:t>
            </a:r>
            <a:r>
              <a:rPr lang="en-US" sz="2800" b="1" dirty="0" err="1"/>
              <a:t>Efektif</a:t>
            </a:r>
            <a:endParaRPr lang="en-US" sz="28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8CF43-D2EC-2040-868C-E991526684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A50C0E-76FB-5E40-8D46-62CEE31AF72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01EAFE5-E17E-4F49-8F79-C00EE0AE23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2848994"/>
              </p:ext>
            </p:extLst>
          </p:nvPr>
        </p:nvGraphicFramePr>
        <p:xfrm>
          <a:off x="3915176" y="1171977"/>
          <a:ext cx="7830355" cy="4966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5068424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80878-EFA9-C04D-8F3F-523065C96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Seven </a:t>
            </a:r>
            <a:r>
              <a:rPr lang="en-US" b="1" dirty="0" err="1"/>
              <a:t>Comunication</a:t>
            </a:r>
            <a:br>
              <a:rPr lang="en-US" b="1" dirty="0"/>
            </a:br>
            <a:br>
              <a:rPr lang="en-US" b="1" dirty="0"/>
            </a:b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012B7D4-7423-EA43-B167-1B187B76EA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1578591"/>
              </p:ext>
            </p:extLst>
          </p:nvPr>
        </p:nvGraphicFramePr>
        <p:xfrm>
          <a:off x="650374" y="2547144"/>
          <a:ext cx="10890581" cy="3396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235BD9-E337-8B4D-AB84-C9A96CE6BFE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A2725D-9862-466F-A404-219F1480EE4F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C2446F-0E50-F740-8229-B31930BBEB60}"/>
              </a:ext>
            </a:extLst>
          </p:cNvPr>
          <p:cNvSpPr txBox="1"/>
          <p:nvPr/>
        </p:nvSpPr>
        <p:spPr>
          <a:xfrm>
            <a:off x="5520267" y="5266267"/>
            <a:ext cx="4893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Scott M </a:t>
            </a:r>
            <a:r>
              <a:rPr lang="en-US" dirty="0" err="1"/>
              <a:t>Cultip</a:t>
            </a:r>
            <a:r>
              <a:rPr lang="en-US" dirty="0"/>
              <a:t>-Effective Public Relations</a:t>
            </a:r>
          </a:p>
        </p:txBody>
      </p:sp>
    </p:spTree>
    <p:extLst>
      <p:ext uri="{BB962C8B-B14F-4D97-AF65-F5344CB8AC3E}">
        <p14:creationId xmlns:p14="http://schemas.microsoft.com/office/powerpoint/2010/main" val="1654008188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3982</Words>
  <Application>Microsoft Office PowerPoint</Application>
  <PresentationFormat>Widescreen</PresentationFormat>
  <Paragraphs>383</Paragraphs>
  <Slides>26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Lato</vt:lpstr>
      <vt:lpstr>Lato Bold</vt:lpstr>
      <vt:lpstr>Lato Light</vt:lpstr>
      <vt:lpstr>Halaman Depan Slide</vt:lpstr>
      <vt:lpstr>PowerPoint Presentation</vt:lpstr>
      <vt:lpstr>Apa itu Komunikasi?</vt:lpstr>
      <vt:lpstr>PowerPoint Presentation</vt:lpstr>
      <vt:lpstr>Prinsip Komunikasi Manusia</vt:lpstr>
      <vt:lpstr>PowerPoint Presentation</vt:lpstr>
      <vt:lpstr>PowerPoint Presentation</vt:lpstr>
      <vt:lpstr>Komunikasi Yang Efektif</vt:lpstr>
      <vt:lpstr>Manfaat Komunikasi yang Efektif</vt:lpstr>
      <vt:lpstr>The Seven Comunication  Faktor yang berperan dalam komunikasi yang efektif</vt:lpstr>
      <vt:lpstr>PowerPoint Presentation</vt:lpstr>
      <vt:lpstr>Hambatan</vt:lpstr>
      <vt:lpstr>PESAN </vt:lpstr>
      <vt:lpstr>Teknik Penyampaian Pesan</vt:lpstr>
      <vt:lpstr>Penyampaian pesan efektif</vt:lpstr>
      <vt:lpstr>Tahapan Membangun pesan</vt:lpstr>
      <vt:lpstr>Komunikasi yang Efektif Mendengar</vt:lpstr>
      <vt:lpstr>Tahapan mendengarkan</vt:lpstr>
      <vt:lpstr>Teknik mendengarkan secara aktif</vt:lpstr>
      <vt:lpstr>Komunikasi Interpersonal</vt:lpstr>
      <vt:lpstr>PowerPoint Presentation</vt:lpstr>
      <vt:lpstr>PowerPoint Presentation</vt:lpstr>
      <vt:lpstr>Prinsip Komunikasi Interpersonal</vt:lpstr>
      <vt:lpstr>Etika Komunikasi</vt:lpstr>
      <vt:lpstr>Prinsip dari Etika Komunikasi</vt:lpstr>
      <vt:lpstr>Etika Berkomunikasi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Alila Pramiyanti</dc:creator>
  <cp:lastModifiedBy>LUSI SATIA RAHMAWATI</cp:lastModifiedBy>
  <cp:revision>77</cp:revision>
  <dcterms:created xsi:type="dcterms:W3CDTF">2020-06-18T02:56:02Z</dcterms:created>
  <dcterms:modified xsi:type="dcterms:W3CDTF">2022-03-17T08:36:22Z</dcterms:modified>
</cp:coreProperties>
</file>