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999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808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79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996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019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242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80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8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369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872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995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6649-B972-4FF7-AFBA-5D49614F27D7}" type="datetimeFigureOut">
              <a:rPr lang="id-ID" smtClean="0"/>
              <a:t>27/01/2021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185AD-646C-4090-BF48-37C20B34A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010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TEKNIK PENULISAN HUMAS DIGITAL</a:t>
            </a:r>
            <a:br>
              <a:rPr lang="en-US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Intan</a:t>
            </a:r>
            <a:r>
              <a:rPr lang="en-US" dirty="0" smtClean="0"/>
              <a:t> </a:t>
            </a:r>
            <a:r>
              <a:rPr lang="en-US" dirty="0" err="1" smtClean="0"/>
              <a:t>Primasari</a:t>
            </a:r>
            <a:r>
              <a:rPr lang="en-US" dirty="0" smtClean="0"/>
              <a:t> </a:t>
            </a:r>
            <a:r>
              <a:rPr lang="en-US" dirty="0" err="1" smtClean="0"/>
              <a:t>M.Si</a:t>
            </a:r>
            <a:r>
              <a:rPr lang="en-US" dirty="0" smtClean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2987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TEKNIK PENULISAN HUMAS DIGITAL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Hubungan Masyarakat Digital 2</dc:title>
  <dc:creator>HP</dc:creator>
  <cp:lastModifiedBy>HP</cp:lastModifiedBy>
  <cp:revision>4</cp:revision>
  <dcterms:created xsi:type="dcterms:W3CDTF">2021-01-27T08:20:21Z</dcterms:created>
  <dcterms:modified xsi:type="dcterms:W3CDTF">2021-01-28T01:07:51Z</dcterms:modified>
</cp:coreProperties>
</file>