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1" r:id="rId9"/>
    <p:sldId id="262" r:id="rId10"/>
    <p:sldId id="263" r:id="rId11"/>
    <p:sldId id="268" r:id="rId12"/>
    <p:sldId id="269" r:id="rId13"/>
    <p:sldId id="270" r:id="rId14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12735B-605A-4BDF-BC16-66EA245BBBA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CA9D78D6-E571-4386-B86D-5E266DAB20DB}">
      <dgm:prSet phldrT="[Text]"/>
      <dgm:spPr/>
      <dgm:t>
        <a:bodyPr/>
        <a:lstStyle/>
        <a:p>
          <a:r>
            <a:rPr lang="en-US" i="1" dirty="0"/>
            <a:t>issue intensifier</a:t>
          </a:r>
          <a:endParaRPr lang="id-ID" dirty="0"/>
        </a:p>
      </dgm:t>
    </dgm:pt>
    <dgm:pt modelId="{D8331D5B-D771-412D-A46A-ACCA7E421424}" type="parTrans" cxnId="{E9DD633B-5B3B-4F2D-8C24-A2A013722D9A}">
      <dgm:prSet/>
      <dgm:spPr/>
      <dgm:t>
        <a:bodyPr/>
        <a:lstStyle/>
        <a:p>
          <a:endParaRPr lang="id-ID"/>
        </a:p>
      </dgm:t>
    </dgm:pt>
    <dgm:pt modelId="{7F1A5B67-342A-4131-B459-1667AF2C92DF}" type="sibTrans" cxnId="{E9DD633B-5B3B-4F2D-8C24-A2A013722D9A}">
      <dgm:prSet/>
      <dgm:spPr/>
      <dgm:t>
        <a:bodyPr/>
        <a:lstStyle/>
        <a:p>
          <a:endParaRPr lang="id-ID"/>
        </a:p>
      </dgm:t>
    </dgm:pt>
    <dgm:pt modelId="{775F4DF9-D16D-4F7A-B8D3-EC6E6F1B3F97}">
      <dgm:prSet/>
      <dgm:spPr/>
      <dgm:t>
        <a:bodyPr/>
        <a:lstStyle/>
        <a:p>
          <a:r>
            <a:rPr lang="en-US" i="1" dirty="0"/>
            <a:t>conflict resolution</a:t>
          </a:r>
          <a:endParaRPr lang="id-ID" dirty="0"/>
        </a:p>
      </dgm:t>
    </dgm:pt>
    <dgm:pt modelId="{2915471C-68DC-473C-A174-58F8E62E3F55}" type="parTrans" cxnId="{51696869-64EB-4C66-ADFE-31FDE3919759}">
      <dgm:prSet/>
      <dgm:spPr/>
      <dgm:t>
        <a:bodyPr/>
        <a:lstStyle/>
        <a:p>
          <a:endParaRPr lang="id-ID"/>
        </a:p>
      </dgm:t>
    </dgm:pt>
    <dgm:pt modelId="{D14C3A66-EE98-4738-AAAF-203FFB1E5144}" type="sibTrans" cxnId="{51696869-64EB-4C66-ADFE-31FDE3919759}">
      <dgm:prSet/>
      <dgm:spPr/>
      <dgm:t>
        <a:bodyPr/>
        <a:lstStyle/>
        <a:p>
          <a:endParaRPr lang="id-ID"/>
        </a:p>
      </dgm:t>
    </dgm:pt>
    <dgm:pt modelId="{4EE174A2-8126-45A4-AF14-FC4329DDCD3F}">
      <dgm:prSet/>
      <dgm:spPr/>
      <dgm:t>
        <a:bodyPr/>
        <a:lstStyle/>
        <a:p>
          <a:r>
            <a:rPr lang="en-US" i="1" dirty="0"/>
            <a:t>conflict </a:t>
          </a:r>
          <a:r>
            <a:rPr lang="en-US" i="1" dirty="0" err="1"/>
            <a:t>diminisher</a:t>
          </a:r>
          <a:endParaRPr lang="id-ID" dirty="0"/>
        </a:p>
      </dgm:t>
    </dgm:pt>
    <dgm:pt modelId="{D0D2048E-F514-4FDE-876C-EA62897732F3}" type="parTrans" cxnId="{BC3AC4CA-A571-4CBF-A1B0-A25F6BC15E23}">
      <dgm:prSet/>
      <dgm:spPr/>
      <dgm:t>
        <a:bodyPr/>
        <a:lstStyle/>
        <a:p>
          <a:endParaRPr lang="id-ID"/>
        </a:p>
      </dgm:t>
    </dgm:pt>
    <dgm:pt modelId="{CC51F7BF-63CB-49CF-8168-F04CE3607DF4}" type="sibTrans" cxnId="{BC3AC4CA-A571-4CBF-A1B0-A25F6BC15E23}">
      <dgm:prSet/>
      <dgm:spPr/>
      <dgm:t>
        <a:bodyPr/>
        <a:lstStyle/>
        <a:p>
          <a:endParaRPr lang="id-ID"/>
        </a:p>
      </dgm:t>
    </dgm:pt>
    <dgm:pt modelId="{53085A31-9907-4DA5-B450-1D2AF8BC10BB}">
      <dgm:prSet phldrT="[Text]"/>
      <dgm:spPr/>
      <dgm:t>
        <a:bodyPr/>
        <a:lstStyle/>
        <a:p>
          <a:r>
            <a:rPr lang="en-US" dirty="0" err="1"/>
            <a:t>memunculkan</a:t>
          </a:r>
          <a:r>
            <a:rPr lang="en-US" dirty="0"/>
            <a:t> &amp; </a:t>
          </a:r>
          <a:r>
            <a:rPr lang="en-US" dirty="0" err="1"/>
            <a:t>menajamkan</a:t>
          </a:r>
          <a:endParaRPr lang="id-ID" dirty="0"/>
        </a:p>
      </dgm:t>
    </dgm:pt>
    <dgm:pt modelId="{E8D8BC08-A273-4F28-9D09-A0D9507F254C}" type="parTrans" cxnId="{FA625E65-8DE4-434D-A930-499B49559E78}">
      <dgm:prSet/>
      <dgm:spPr/>
    </dgm:pt>
    <dgm:pt modelId="{34972FF3-79FD-4161-8BDD-5EB2EEEC19BB}" type="sibTrans" cxnId="{FA625E65-8DE4-434D-A930-499B49559E78}">
      <dgm:prSet/>
      <dgm:spPr/>
    </dgm:pt>
    <dgm:pt modelId="{334019FB-C57D-48E1-B2A1-4F12541421AB}">
      <dgm:prSet/>
      <dgm:spPr/>
      <dgm:t>
        <a:bodyPr/>
        <a:lstStyle/>
        <a:p>
          <a:r>
            <a:rPr lang="en-US" dirty="0" err="1"/>
            <a:t>mengikis</a:t>
          </a:r>
          <a:r>
            <a:rPr lang="en-US" dirty="0"/>
            <a:t> - </a:t>
          </a:r>
          <a:r>
            <a:rPr lang="en-US" dirty="0" err="1"/>
            <a:t>menenggelamkan</a:t>
          </a:r>
          <a:endParaRPr lang="id-ID" dirty="0"/>
        </a:p>
      </dgm:t>
    </dgm:pt>
    <dgm:pt modelId="{D191715A-5734-4C24-B437-7A23B9DE69E7}" type="parTrans" cxnId="{07A44503-785B-4E33-A713-D0B5655293F2}">
      <dgm:prSet/>
      <dgm:spPr/>
    </dgm:pt>
    <dgm:pt modelId="{07EC1D8E-CA2D-49BA-971A-38D310EF6254}" type="sibTrans" cxnId="{07A44503-785B-4E33-A713-D0B5655293F2}">
      <dgm:prSet/>
      <dgm:spPr/>
    </dgm:pt>
    <dgm:pt modelId="{F34B63B3-6BE7-4525-8E6A-8D03CA0507E6}">
      <dgm:prSet/>
      <dgm:spPr/>
      <dgm:t>
        <a:bodyPr/>
        <a:lstStyle/>
        <a:p>
          <a:r>
            <a:rPr lang="en-US" dirty="0"/>
            <a:t>mediator – </a:t>
          </a:r>
          <a:r>
            <a:rPr lang="en-US" dirty="0" err="1"/>
            <a:t>penyelesaian</a:t>
          </a:r>
          <a:r>
            <a:rPr lang="en-US" dirty="0"/>
            <a:t> </a:t>
          </a:r>
          <a:endParaRPr lang="id-ID" dirty="0"/>
        </a:p>
      </dgm:t>
    </dgm:pt>
    <dgm:pt modelId="{5F352A28-1C2C-4696-9421-F1B8B0A15EB3}" type="parTrans" cxnId="{BB30780E-3AD6-4506-BE3B-3AF122D5080B}">
      <dgm:prSet/>
      <dgm:spPr/>
    </dgm:pt>
    <dgm:pt modelId="{82DF0FA1-2D17-4631-BBC8-87BFE1E01E25}" type="sibTrans" cxnId="{BB30780E-3AD6-4506-BE3B-3AF122D5080B}">
      <dgm:prSet/>
      <dgm:spPr/>
    </dgm:pt>
    <dgm:pt modelId="{5CB4AD98-4D6E-401A-9FE2-DA990215982C}" type="pres">
      <dgm:prSet presAssocID="{7212735B-605A-4BDF-BC16-66EA245BBBA7}" presName="linear" presStyleCnt="0">
        <dgm:presLayoutVars>
          <dgm:dir/>
          <dgm:animLvl val="lvl"/>
          <dgm:resizeHandles val="exact"/>
        </dgm:presLayoutVars>
      </dgm:prSet>
      <dgm:spPr/>
    </dgm:pt>
    <dgm:pt modelId="{DB50C617-F581-41F5-820F-15DDA89D66C6}" type="pres">
      <dgm:prSet presAssocID="{CA9D78D6-E571-4386-B86D-5E266DAB20DB}" presName="parentLin" presStyleCnt="0"/>
      <dgm:spPr/>
    </dgm:pt>
    <dgm:pt modelId="{A2AFC2E8-1D64-4468-ADE3-0FE8BE264FB4}" type="pres">
      <dgm:prSet presAssocID="{CA9D78D6-E571-4386-B86D-5E266DAB20DB}" presName="parentLeftMargin" presStyleLbl="node1" presStyleIdx="0" presStyleCnt="3"/>
      <dgm:spPr/>
    </dgm:pt>
    <dgm:pt modelId="{ED368B14-EA49-43B7-AE99-FB98B3467324}" type="pres">
      <dgm:prSet presAssocID="{CA9D78D6-E571-4386-B86D-5E266DAB20D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1168629-4662-44DC-97EB-0ED06C1EDD82}" type="pres">
      <dgm:prSet presAssocID="{CA9D78D6-E571-4386-B86D-5E266DAB20DB}" presName="negativeSpace" presStyleCnt="0"/>
      <dgm:spPr/>
    </dgm:pt>
    <dgm:pt modelId="{FB414690-44FC-485C-9568-E70778F43F4E}" type="pres">
      <dgm:prSet presAssocID="{CA9D78D6-E571-4386-B86D-5E266DAB20DB}" presName="childText" presStyleLbl="conFgAcc1" presStyleIdx="0" presStyleCnt="3">
        <dgm:presLayoutVars>
          <dgm:bulletEnabled val="1"/>
        </dgm:presLayoutVars>
      </dgm:prSet>
      <dgm:spPr/>
    </dgm:pt>
    <dgm:pt modelId="{F9115925-13EC-4074-AB4D-CD7B59E0B699}" type="pres">
      <dgm:prSet presAssocID="{7F1A5B67-342A-4131-B459-1667AF2C92DF}" presName="spaceBetweenRectangles" presStyleCnt="0"/>
      <dgm:spPr/>
    </dgm:pt>
    <dgm:pt modelId="{86D2E985-DE27-47A2-B0CA-0D49192D6A4E}" type="pres">
      <dgm:prSet presAssocID="{4EE174A2-8126-45A4-AF14-FC4329DDCD3F}" presName="parentLin" presStyleCnt="0"/>
      <dgm:spPr/>
    </dgm:pt>
    <dgm:pt modelId="{8032B0E5-9EB2-485F-B244-2F0F4FD4801E}" type="pres">
      <dgm:prSet presAssocID="{4EE174A2-8126-45A4-AF14-FC4329DDCD3F}" presName="parentLeftMargin" presStyleLbl="node1" presStyleIdx="0" presStyleCnt="3"/>
      <dgm:spPr/>
    </dgm:pt>
    <dgm:pt modelId="{6E1CDAC6-E2C8-4BBB-907F-150A83BFE667}" type="pres">
      <dgm:prSet presAssocID="{4EE174A2-8126-45A4-AF14-FC4329DDCD3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C4D8DE-A172-4150-BC9A-FAC1B3A52938}" type="pres">
      <dgm:prSet presAssocID="{4EE174A2-8126-45A4-AF14-FC4329DDCD3F}" presName="negativeSpace" presStyleCnt="0"/>
      <dgm:spPr/>
    </dgm:pt>
    <dgm:pt modelId="{4CF4AE64-C853-4024-9172-F2C1A8095185}" type="pres">
      <dgm:prSet presAssocID="{4EE174A2-8126-45A4-AF14-FC4329DDCD3F}" presName="childText" presStyleLbl="conFgAcc1" presStyleIdx="1" presStyleCnt="3">
        <dgm:presLayoutVars>
          <dgm:bulletEnabled val="1"/>
        </dgm:presLayoutVars>
      </dgm:prSet>
      <dgm:spPr/>
    </dgm:pt>
    <dgm:pt modelId="{98080E06-302D-4954-A59F-6E401B825260}" type="pres">
      <dgm:prSet presAssocID="{CC51F7BF-63CB-49CF-8168-F04CE3607DF4}" presName="spaceBetweenRectangles" presStyleCnt="0"/>
      <dgm:spPr/>
    </dgm:pt>
    <dgm:pt modelId="{9208A86E-0E72-4A8C-A516-EEFB90C03A70}" type="pres">
      <dgm:prSet presAssocID="{775F4DF9-D16D-4F7A-B8D3-EC6E6F1B3F97}" presName="parentLin" presStyleCnt="0"/>
      <dgm:spPr/>
    </dgm:pt>
    <dgm:pt modelId="{27C49294-5412-4BF7-88C3-3F166342CC24}" type="pres">
      <dgm:prSet presAssocID="{775F4DF9-D16D-4F7A-B8D3-EC6E6F1B3F97}" presName="parentLeftMargin" presStyleLbl="node1" presStyleIdx="1" presStyleCnt="3"/>
      <dgm:spPr/>
    </dgm:pt>
    <dgm:pt modelId="{A1A74222-61FA-4030-ADF5-536688E43D6C}" type="pres">
      <dgm:prSet presAssocID="{775F4DF9-D16D-4F7A-B8D3-EC6E6F1B3F9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3356147-EB1E-4BC1-977F-913ACC9F144C}" type="pres">
      <dgm:prSet presAssocID="{775F4DF9-D16D-4F7A-B8D3-EC6E6F1B3F97}" presName="negativeSpace" presStyleCnt="0"/>
      <dgm:spPr/>
    </dgm:pt>
    <dgm:pt modelId="{45BB8766-0580-4DDF-9219-B378876E0964}" type="pres">
      <dgm:prSet presAssocID="{775F4DF9-D16D-4F7A-B8D3-EC6E6F1B3F9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7A44503-785B-4E33-A713-D0B5655293F2}" srcId="{4EE174A2-8126-45A4-AF14-FC4329DDCD3F}" destId="{334019FB-C57D-48E1-B2A1-4F12541421AB}" srcOrd="0" destOrd="0" parTransId="{D191715A-5734-4C24-B437-7A23B9DE69E7}" sibTransId="{07EC1D8E-CA2D-49BA-971A-38D310EF6254}"/>
    <dgm:cxn modelId="{BB30780E-3AD6-4506-BE3B-3AF122D5080B}" srcId="{775F4DF9-D16D-4F7A-B8D3-EC6E6F1B3F97}" destId="{F34B63B3-6BE7-4525-8E6A-8D03CA0507E6}" srcOrd="0" destOrd="0" parTransId="{5F352A28-1C2C-4696-9421-F1B8B0A15EB3}" sibTransId="{82DF0FA1-2D17-4631-BBC8-87BFE1E01E25}"/>
    <dgm:cxn modelId="{83222515-EA94-4D53-AEEF-56AFD097EE75}" type="presOf" srcId="{775F4DF9-D16D-4F7A-B8D3-EC6E6F1B3F97}" destId="{A1A74222-61FA-4030-ADF5-536688E43D6C}" srcOrd="1" destOrd="0" presId="urn:microsoft.com/office/officeart/2005/8/layout/list1"/>
    <dgm:cxn modelId="{E12B9123-3A4D-4F6E-9BAF-F894F3742D37}" type="presOf" srcId="{4EE174A2-8126-45A4-AF14-FC4329DDCD3F}" destId="{8032B0E5-9EB2-485F-B244-2F0F4FD4801E}" srcOrd="0" destOrd="0" presId="urn:microsoft.com/office/officeart/2005/8/layout/list1"/>
    <dgm:cxn modelId="{E9DD633B-5B3B-4F2D-8C24-A2A013722D9A}" srcId="{7212735B-605A-4BDF-BC16-66EA245BBBA7}" destId="{CA9D78D6-E571-4386-B86D-5E266DAB20DB}" srcOrd="0" destOrd="0" parTransId="{D8331D5B-D771-412D-A46A-ACCA7E421424}" sibTransId="{7F1A5B67-342A-4131-B459-1667AF2C92DF}"/>
    <dgm:cxn modelId="{FA625E65-8DE4-434D-A930-499B49559E78}" srcId="{CA9D78D6-E571-4386-B86D-5E266DAB20DB}" destId="{53085A31-9907-4DA5-B450-1D2AF8BC10BB}" srcOrd="0" destOrd="0" parTransId="{E8D8BC08-A273-4F28-9D09-A0D9507F254C}" sibTransId="{34972FF3-79FD-4161-8BDD-5EB2EEEC19BB}"/>
    <dgm:cxn modelId="{0FD6C747-F2B5-4E41-A88A-BCE5E2F81E86}" type="presOf" srcId="{334019FB-C57D-48E1-B2A1-4F12541421AB}" destId="{4CF4AE64-C853-4024-9172-F2C1A8095185}" srcOrd="0" destOrd="0" presId="urn:microsoft.com/office/officeart/2005/8/layout/list1"/>
    <dgm:cxn modelId="{51696869-64EB-4C66-ADFE-31FDE3919759}" srcId="{7212735B-605A-4BDF-BC16-66EA245BBBA7}" destId="{775F4DF9-D16D-4F7A-B8D3-EC6E6F1B3F97}" srcOrd="2" destOrd="0" parTransId="{2915471C-68DC-473C-A174-58F8E62E3F55}" sibTransId="{D14C3A66-EE98-4738-AAAF-203FFB1E5144}"/>
    <dgm:cxn modelId="{B8F3F96E-B084-425D-A385-DF18DE65E0B4}" type="presOf" srcId="{775F4DF9-D16D-4F7A-B8D3-EC6E6F1B3F97}" destId="{27C49294-5412-4BF7-88C3-3F166342CC24}" srcOrd="0" destOrd="0" presId="urn:microsoft.com/office/officeart/2005/8/layout/list1"/>
    <dgm:cxn modelId="{887B637E-70EF-4782-8383-410CFC400F08}" type="presOf" srcId="{F34B63B3-6BE7-4525-8E6A-8D03CA0507E6}" destId="{45BB8766-0580-4DDF-9219-B378876E0964}" srcOrd="0" destOrd="0" presId="urn:microsoft.com/office/officeart/2005/8/layout/list1"/>
    <dgm:cxn modelId="{F4B45F8B-698E-4A0A-967D-34109DC39E71}" type="presOf" srcId="{CA9D78D6-E571-4386-B86D-5E266DAB20DB}" destId="{A2AFC2E8-1D64-4468-ADE3-0FE8BE264FB4}" srcOrd="0" destOrd="0" presId="urn:microsoft.com/office/officeart/2005/8/layout/list1"/>
    <dgm:cxn modelId="{5721509A-4D87-498A-8FDB-397CB4595E42}" type="presOf" srcId="{CA9D78D6-E571-4386-B86D-5E266DAB20DB}" destId="{ED368B14-EA49-43B7-AE99-FB98B3467324}" srcOrd="1" destOrd="0" presId="urn:microsoft.com/office/officeart/2005/8/layout/list1"/>
    <dgm:cxn modelId="{E1717DC6-8DC2-41F9-8F30-533AEAD89E99}" type="presOf" srcId="{53085A31-9907-4DA5-B450-1D2AF8BC10BB}" destId="{FB414690-44FC-485C-9568-E70778F43F4E}" srcOrd="0" destOrd="0" presId="urn:microsoft.com/office/officeart/2005/8/layout/list1"/>
    <dgm:cxn modelId="{5B2F02C9-A7A8-4191-94D1-83D522A48A6F}" type="presOf" srcId="{7212735B-605A-4BDF-BC16-66EA245BBBA7}" destId="{5CB4AD98-4D6E-401A-9FE2-DA990215982C}" srcOrd="0" destOrd="0" presId="urn:microsoft.com/office/officeart/2005/8/layout/list1"/>
    <dgm:cxn modelId="{BC3AC4CA-A571-4CBF-A1B0-A25F6BC15E23}" srcId="{7212735B-605A-4BDF-BC16-66EA245BBBA7}" destId="{4EE174A2-8126-45A4-AF14-FC4329DDCD3F}" srcOrd="1" destOrd="0" parTransId="{D0D2048E-F514-4FDE-876C-EA62897732F3}" sibTransId="{CC51F7BF-63CB-49CF-8168-F04CE3607DF4}"/>
    <dgm:cxn modelId="{3362BFF9-0B3C-4E1F-871C-BCA6869C1D81}" type="presOf" srcId="{4EE174A2-8126-45A4-AF14-FC4329DDCD3F}" destId="{6E1CDAC6-E2C8-4BBB-907F-150A83BFE667}" srcOrd="1" destOrd="0" presId="urn:microsoft.com/office/officeart/2005/8/layout/list1"/>
    <dgm:cxn modelId="{F2E39085-0D96-49BF-92CE-D4273D715D34}" type="presParOf" srcId="{5CB4AD98-4D6E-401A-9FE2-DA990215982C}" destId="{DB50C617-F581-41F5-820F-15DDA89D66C6}" srcOrd="0" destOrd="0" presId="urn:microsoft.com/office/officeart/2005/8/layout/list1"/>
    <dgm:cxn modelId="{47DECD88-2DBA-4394-A341-F1FA199F726D}" type="presParOf" srcId="{DB50C617-F581-41F5-820F-15DDA89D66C6}" destId="{A2AFC2E8-1D64-4468-ADE3-0FE8BE264FB4}" srcOrd="0" destOrd="0" presId="urn:microsoft.com/office/officeart/2005/8/layout/list1"/>
    <dgm:cxn modelId="{3F9472E1-44EB-4ECB-9779-52B3DED2EBB4}" type="presParOf" srcId="{DB50C617-F581-41F5-820F-15DDA89D66C6}" destId="{ED368B14-EA49-43B7-AE99-FB98B3467324}" srcOrd="1" destOrd="0" presId="urn:microsoft.com/office/officeart/2005/8/layout/list1"/>
    <dgm:cxn modelId="{C406A5EE-49F9-4F49-9436-B632CB7DB6EB}" type="presParOf" srcId="{5CB4AD98-4D6E-401A-9FE2-DA990215982C}" destId="{F1168629-4662-44DC-97EB-0ED06C1EDD82}" srcOrd="1" destOrd="0" presId="urn:microsoft.com/office/officeart/2005/8/layout/list1"/>
    <dgm:cxn modelId="{D435258F-493E-490E-A7E9-96054EA2284E}" type="presParOf" srcId="{5CB4AD98-4D6E-401A-9FE2-DA990215982C}" destId="{FB414690-44FC-485C-9568-E70778F43F4E}" srcOrd="2" destOrd="0" presId="urn:microsoft.com/office/officeart/2005/8/layout/list1"/>
    <dgm:cxn modelId="{09F54B3B-4743-41DB-9695-207F7576AB64}" type="presParOf" srcId="{5CB4AD98-4D6E-401A-9FE2-DA990215982C}" destId="{F9115925-13EC-4074-AB4D-CD7B59E0B699}" srcOrd="3" destOrd="0" presId="urn:microsoft.com/office/officeart/2005/8/layout/list1"/>
    <dgm:cxn modelId="{92174EDA-45B5-4F8E-9FB3-B9BCBE43CAFA}" type="presParOf" srcId="{5CB4AD98-4D6E-401A-9FE2-DA990215982C}" destId="{86D2E985-DE27-47A2-B0CA-0D49192D6A4E}" srcOrd="4" destOrd="0" presId="urn:microsoft.com/office/officeart/2005/8/layout/list1"/>
    <dgm:cxn modelId="{D0AAB919-94A1-4C1B-BCBF-6C8885B03FEC}" type="presParOf" srcId="{86D2E985-DE27-47A2-B0CA-0D49192D6A4E}" destId="{8032B0E5-9EB2-485F-B244-2F0F4FD4801E}" srcOrd="0" destOrd="0" presId="urn:microsoft.com/office/officeart/2005/8/layout/list1"/>
    <dgm:cxn modelId="{5407C59E-BA58-4F90-AC79-12347B496BDC}" type="presParOf" srcId="{86D2E985-DE27-47A2-B0CA-0D49192D6A4E}" destId="{6E1CDAC6-E2C8-4BBB-907F-150A83BFE667}" srcOrd="1" destOrd="0" presId="urn:microsoft.com/office/officeart/2005/8/layout/list1"/>
    <dgm:cxn modelId="{ADB0CBD7-DD07-4945-B832-CA09969C7F1F}" type="presParOf" srcId="{5CB4AD98-4D6E-401A-9FE2-DA990215982C}" destId="{76C4D8DE-A172-4150-BC9A-FAC1B3A52938}" srcOrd="5" destOrd="0" presId="urn:microsoft.com/office/officeart/2005/8/layout/list1"/>
    <dgm:cxn modelId="{A96DE9DB-6EF2-452B-85A0-209EB9E2B5E8}" type="presParOf" srcId="{5CB4AD98-4D6E-401A-9FE2-DA990215982C}" destId="{4CF4AE64-C853-4024-9172-F2C1A8095185}" srcOrd="6" destOrd="0" presId="urn:microsoft.com/office/officeart/2005/8/layout/list1"/>
    <dgm:cxn modelId="{566FE4D0-71C5-49D4-80D7-F7A0F907E500}" type="presParOf" srcId="{5CB4AD98-4D6E-401A-9FE2-DA990215982C}" destId="{98080E06-302D-4954-A59F-6E401B825260}" srcOrd="7" destOrd="0" presId="urn:microsoft.com/office/officeart/2005/8/layout/list1"/>
    <dgm:cxn modelId="{56561C90-F8F3-428A-921D-ABBD7992B530}" type="presParOf" srcId="{5CB4AD98-4D6E-401A-9FE2-DA990215982C}" destId="{9208A86E-0E72-4A8C-A516-EEFB90C03A70}" srcOrd="8" destOrd="0" presId="urn:microsoft.com/office/officeart/2005/8/layout/list1"/>
    <dgm:cxn modelId="{8E050039-0897-41ED-8BC7-17C8785B5D0F}" type="presParOf" srcId="{9208A86E-0E72-4A8C-A516-EEFB90C03A70}" destId="{27C49294-5412-4BF7-88C3-3F166342CC24}" srcOrd="0" destOrd="0" presId="urn:microsoft.com/office/officeart/2005/8/layout/list1"/>
    <dgm:cxn modelId="{CEB77679-99C8-4CAF-AAE7-7FE31605E912}" type="presParOf" srcId="{9208A86E-0E72-4A8C-A516-EEFB90C03A70}" destId="{A1A74222-61FA-4030-ADF5-536688E43D6C}" srcOrd="1" destOrd="0" presId="urn:microsoft.com/office/officeart/2005/8/layout/list1"/>
    <dgm:cxn modelId="{5A4B320C-BF98-4BF2-8382-CF1E42830614}" type="presParOf" srcId="{5CB4AD98-4D6E-401A-9FE2-DA990215982C}" destId="{43356147-EB1E-4BC1-977F-913ACC9F144C}" srcOrd="9" destOrd="0" presId="urn:microsoft.com/office/officeart/2005/8/layout/list1"/>
    <dgm:cxn modelId="{0CC37483-BFD0-4692-9E62-FF34F6730898}" type="presParOf" srcId="{5CB4AD98-4D6E-401A-9FE2-DA990215982C}" destId="{45BB8766-0580-4DDF-9219-B378876E096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46FA71-D7A4-41C7-B807-E094D0343AFC}" type="doc">
      <dgm:prSet loTypeId="urn:microsoft.com/office/officeart/2005/8/layout/arrow5" loCatId="process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DFEB98AD-B96D-4792-8FA2-5ACC1A9401C2}">
      <dgm:prSet phldrT="[Text]"/>
      <dgm:spPr/>
      <dgm:t>
        <a:bodyPr/>
        <a:lstStyle/>
        <a:p>
          <a:r>
            <a:rPr lang="en-US" dirty="0" err="1"/>
            <a:t>Solusi</a:t>
          </a:r>
          <a:endParaRPr lang="id-ID" dirty="0"/>
        </a:p>
      </dgm:t>
    </dgm:pt>
    <dgm:pt modelId="{8E1DF94E-904C-40CE-A450-8BF059622B21}" type="parTrans" cxnId="{2D4C4706-53BB-4041-9058-CD4C0F7D12C1}">
      <dgm:prSet/>
      <dgm:spPr/>
      <dgm:t>
        <a:bodyPr/>
        <a:lstStyle/>
        <a:p>
          <a:endParaRPr lang="id-ID"/>
        </a:p>
      </dgm:t>
    </dgm:pt>
    <dgm:pt modelId="{F45E3B2F-3BE4-41D4-8282-ED384E6B6ADD}" type="sibTrans" cxnId="{2D4C4706-53BB-4041-9058-CD4C0F7D12C1}">
      <dgm:prSet/>
      <dgm:spPr/>
      <dgm:t>
        <a:bodyPr/>
        <a:lstStyle/>
        <a:p>
          <a:endParaRPr lang="id-ID"/>
        </a:p>
      </dgm:t>
    </dgm:pt>
    <dgm:pt modelId="{102538C9-7A9B-4F84-BE55-FE707DECCE7E}">
      <dgm:prSet phldrT="[Text]"/>
      <dgm:spPr/>
      <dgm:t>
        <a:bodyPr/>
        <a:lstStyle/>
        <a:p>
          <a:r>
            <a:rPr lang="en-US" dirty="0" err="1"/>
            <a:t>Provokasi</a:t>
          </a:r>
          <a:endParaRPr lang="id-ID" dirty="0"/>
        </a:p>
      </dgm:t>
    </dgm:pt>
    <dgm:pt modelId="{EDFEE343-507C-45E1-A46D-24FFD9447DFD}" type="parTrans" cxnId="{EA0808A2-D454-4702-9051-20B8781011D6}">
      <dgm:prSet/>
      <dgm:spPr/>
      <dgm:t>
        <a:bodyPr/>
        <a:lstStyle/>
        <a:p>
          <a:endParaRPr lang="id-ID"/>
        </a:p>
      </dgm:t>
    </dgm:pt>
    <dgm:pt modelId="{06E0576B-1F68-4BB8-A506-1C158364DE62}" type="sibTrans" cxnId="{EA0808A2-D454-4702-9051-20B8781011D6}">
      <dgm:prSet/>
      <dgm:spPr/>
      <dgm:t>
        <a:bodyPr/>
        <a:lstStyle/>
        <a:p>
          <a:endParaRPr lang="id-ID"/>
        </a:p>
      </dgm:t>
    </dgm:pt>
    <dgm:pt modelId="{D1E5F623-7EF8-4421-9116-639A10AA2369}">
      <dgm:prSet phldrT="[Text]"/>
      <dgm:spPr/>
      <dgm:t>
        <a:bodyPr/>
        <a:lstStyle/>
        <a:p>
          <a:r>
            <a:rPr lang="en-US"/>
            <a:t>Media</a:t>
          </a:r>
          <a:endParaRPr lang="id-ID" dirty="0"/>
        </a:p>
      </dgm:t>
    </dgm:pt>
    <dgm:pt modelId="{A988E619-75DE-4A8D-AC8C-609E34DD1C06}" type="parTrans" cxnId="{0A1ABDF7-2448-4CA8-8369-CCC87FDBFEA5}">
      <dgm:prSet/>
      <dgm:spPr/>
    </dgm:pt>
    <dgm:pt modelId="{E36F8D99-92CA-4E9A-9EAC-0A626C696141}" type="sibTrans" cxnId="{0A1ABDF7-2448-4CA8-8369-CCC87FDBFEA5}">
      <dgm:prSet/>
      <dgm:spPr/>
    </dgm:pt>
    <dgm:pt modelId="{E363429B-8E9D-4319-BA26-0561B4C45202}" type="pres">
      <dgm:prSet presAssocID="{8946FA71-D7A4-41C7-B807-E094D0343AFC}" presName="diagram" presStyleCnt="0">
        <dgm:presLayoutVars>
          <dgm:dir/>
          <dgm:resizeHandles val="exact"/>
        </dgm:presLayoutVars>
      </dgm:prSet>
      <dgm:spPr/>
    </dgm:pt>
    <dgm:pt modelId="{AE46E50A-A1B6-4316-A032-C3F118089FED}" type="pres">
      <dgm:prSet presAssocID="{102538C9-7A9B-4F84-BE55-FE707DECCE7E}" presName="arrow" presStyleLbl="node1" presStyleIdx="0" presStyleCnt="3">
        <dgm:presLayoutVars>
          <dgm:bulletEnabled val="1"/>
        </dgm:presLayoutVars>
      </dgm:prSet>
      <dgm:spPr/>
    </dgm:pt>
    <dgm:pt modelId="{389C27D0-F8A6-4AFB-B5FE-1F3DA1311D7F}" type="pres">
      <dgm:prSet presAssocID="{D1E5F623-7EF8-4421-9116-639A10AA2369}" presName="arrow" presStyleLbl="node1" presStyleIdx="1" presStyleCnt="3">
        <dgm:presLayoutVars>
          <dgm:bulletEnabled val="1"/>
        </dgm:presLayoutVars>
      </dgm:prSet>
      <dgm:spPr/>
    </dgm:pt>
    <dgm:pt modelId="{C7101ECE-8538-45E3-9124-13D73BB18B3B}" type="pres">
      <dgm:prSet presAssocID="{DFEB98AD-B96D-4792-8FA2-5ACC1A9401C2}" presName="arrow" presStyleLbl="node1" presStyleIdx="2" presStyleCnt="3">
        <dgm:presLayoutVars>
          <dgm:bulletEnabled val="1"/>
        </dgm:presLayoutVars>
      </dgm:prSet>
      <dgm:spPr/>
    </dgm:pt>
  </dgm:ptLst>
  <dgm:cxnLst>
    <dgm:cxn modelId="{2D4C4706-53BB-4041-9058-CD4C0F7D12C1}" srcId="{8946FA71-D7A4-41C7-B807-E094D0343AFC}" destId="{DFEB98AD-B96D-4792-8FA2-5ACC1A9401C2}" srcOrd="2" destOrd="0" parTransId="{8E1DF94E-904C-40CE-A450-8BF059622B21}" sibTransId="{F45E3B2F-3BE4-41D4-8282-ED384E6B6ADD}"/>
    <dgm:cxn modelId="{6F5DDE13-7B77-4169-9FC3-6DCDBA3983FC}" type="presOf" srcId="{102538C9-7A9B-4F84-BE55-FE707DECCE7E}" destId="{AE46E50A-A1B6-4316-A032-C3F118089FED}" srcOrd="0" destOrd="0" presId="urn:microsoft.com/office/officeart/2005/8/layout/arrow5"/>
    <dgm:cxn modelId="{7A814814-3109-4150-BED6-3872D461E246}" type="presOf" srcId="{DFEB98AD-B96D-4792-8FA2-5ACC1A9401C2}" destId="{C7101ECE-8538-45E3-9124-13D73BB18B3B}" srcOrd="0" destOrd="0" presId="urn:microsoft.com/office/officeart/2005/8/layout/arrow5"/>
    <dgm:cxn modelId="{3A3E6F69-6440-4535-9252-DB06A50E9A84}" type="presOf" srcId="{8946FA71-D7A4-41C7-B807-E094D0343AFC}" destId="{E363429B-8E9D-4319-BA26-0561B4C45202}" srcOrd="0" destOrd="0" presId="urn:microsoft.com/office/officeart/2005/8/layout/arrow5"/>
    <dgm:cxn modelId="{EA0808A2-D454-4702-9051-20B8781011D6}" srcId="{8946FA71-D7A4-41C7-B807-E094D0343AFC}" destId="{102538C9-7A9B-4F84-BE55-FE707DECCE7E}" srcOrd="0" destOrd="0" parTransId="{EDFEE343-507C-45E1-A46D-24FFD9447DFD}" sibTransId="{06E0576B-1F68-4BB8-A506-1C158364DE62}"/>
    <dgm:cxn modelId="{4617AEC1-10C1-4ECB-A70C-D61E239E2DC4}" type="presOf" srcId="{D1E5F623-7EF8-4421-9116-639A10AA2369}" destId="{389C27D0-F8A6-4AFB-B5FE-1F3DA1311D7F}" srcOrd="0" destOrd="0" presId="urn:microsoft.com/office/officeart/2005/8/layout/arrow5"/>
    <dgm:cxn modelId="{0A1ABDF7-2448-4CA8-8369-CCC87FDBFEA5}" srcId="{8946FA71-D7A4-41C7-B807-E094D0343AFC}" destId="{D1E5F623-7EF8-4421-9116-639A10AA2369}" srcOrd="1" destOrd="0" parTransId="{A988E619-75DE-4A8D-AC8C-609E34DD1C06}" sibTransId="{E36F8D99-92CA-4E9A-9EAC-0A626C696141}"/>
    <dgm:cxn modelId="{4045E672-3E80-4ABE-888B-16C55C3E1A68}" type="presParOf" srcId="{E363429B-8E9D-4319-BA26-0561B4C45202}" destId="{AE46E50A-A1B6-4316-A032-C3F118089FED}" srcOrd="0" destOrd="0" presId="urn:microsoft.com/office/officeart/2005/8/layout/arrow5"/>
    <dgm:cxn modelId="{3C23A6E2-14C4-4700-99AE-3E93D741B569}" type="presParOf" srcId="{E363429B-8E9D-4319-BA26-0561B4C45202}" destId="{389C27D0-F8A6-4AFB-B5FE-1F3DA1311D7F}" srcOrd="1" destOrd="0" presId="urn:microsoft.com/office/officeart/2005/8/layout/arrow5"/>
    <dgm:cxn modelId="{74255CE2-9855-496D-903D-0F10F59DE9F9}" type="presParOf" srcId="{E363429B-8E9D-4319-BA26-0561B4C45202}" destId="{C7101ECE-8538-45E3-9124-13D73BB18B3B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14690-44FC-485C-9568-E70778F43F4E}">
      <dsp:nvSpPr>
        <dsp:cNvPr id="0" name=""/>
        <dsp:cNvSpPr/>
      </dsp:nvSpPr>
      <dsp:spPr>
        <a:xfrm>
          <a:off x="0" y="446910"/>
          <a:ext cx="8458200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583184" rIns="656450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err="1"/>
            <a:t>memunculkan</a:t>
          </a:r>
          <a:r>
            <a:rPr lang="en-US" sz="2800" kern="1200" dirty="0"/>
            <a:t> &amp; </a:t>
          </a:r>
          <a:r>
            <a:rPr lang="en-US" sz="2800" kern="1200" dirty="0" err="1"/>
            <a:t>menajamkan</a:t>
          </a:r>
          <a:endParaRPr lang="id-ID" sz="2800" kern="1200" dirty="0"/>
        </a:p>
      </dsp:txBody>
      <dsp:txXfrm>
        <a:off x="0" y="446910"/>
        <a:ext cx="8458200" cy="1190700"/>
      </dsp:txXfrm>
    </dsp:sp>
    <dsp:sp modelId="{ED368B14-EA49-43B7-AE99-FB98B3467324}">
      <dsp:nvSpPr>
        <dsp:cNvPr id="0" name=""/>
        <dsp:cNvSpPr/>
      </dsp:nvSpPr>
      <dsp:spPr>
        <a:xfrm>
          <a:off x="422910" y="33630"/>
          <a:ext cx="592074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1" kern="1200" dirty="0"/>
            <a:t>issue intensifier</a:t>
          </a:r>
          <a:endParaRPr lang="id-ID" sz="2800" kern="1200" dirty="0"/>
        </a:p>
      </dsp:txBody>
      <dsp:txXfrm>
        <a:off x="463259" y="73979"/>
        <a:ext cx="5840042" cy="745862"/>
      </dsp:txXfrm>
    </dsp:sp>
    <dsp:sp modelId="{4CF4AE64-C853-4024-9172-F2C1A8095185}">
      <dsp:nvSpPr>
        <dsp:cNvPr id="0" name=""/>
        <dsp:cNvSpPr/>
      </dsp:nvSpPr>
      <dsp:spPr>
        <a:xfrm>
          <a:off x="0" y="2202090"/>
          <a:ext cx="8458200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583184" rIns="656450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err="1"/>
            <a:t>mengikis</a:t>
          </a:r>
          <a:r>
            <a:rPr lang="en-US" sz="2800" kern="1200" dirty="0"/>
            <a:t> - </a:t>
          </a:r>
          <a:r>
            <a:rPr lang="en-US" sz="2800" kern="1200" dirty="0" err="1"/>
            <a:t>menenggelamkan</a:t>
          </a:r>
          <a:endParaRPr lang="id-ID" sz="2800" kern="1200" dirty="0"/>
        </a:p>
      </dsp:txBody>
      <dsp:txXfrm>
        <a:off x="0" y="2202090"/>
        <a:ext cx="8458200" cy="1190700"/>
      </dsp:txXfrm>
    </dsp:sp>
    <dsp:sp modelId="{6E1CDAC6-E2C8-4BBB-907F-150A83BFE667}">
      <dsp:nvSpPr>
        <dsp:cNvPr id="0" name=""/>
        <dsp:cNvSpPr/>
      </dsp:nvSpPr>
      <dsp:spPr>
        <a:xfrm>
          <a:off x="422910" y="1788810"/>
          <a:ext cx="592074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1" kern="1200" dirty="0"/>
            <a:t>conflict </a:t>
          </a:r>
          <a:r>
            <a:rPr lang="en-US" sz="2800" i="1" kern="1200" dirty="0" err="1"/>
            <a:t>diminisher</a:t>
          </a:r>
          <a:endParaRPr lang="id-ID" sz="2800" kern="1200" dirty="0"/>
        </a:p>
      </dsp:txBody>
      <dsp:txXfrm>
        <a:off x="463259" y="1829159"/>
        <a:ext cx="5840042" cy="745862"/>
      </dsp:txXfrm>
    </dsp:sp>
    <dsp:sp modelId="{45BB8766-0580-4DDF-9219-B378876E0964}">
      <dsp:nvSpPr>
        <dsp:cNvPr id="0" name=""/>
        <dsp:cNvSpPr/>
      </dsp:nvSpPr>
      <dsp:spPr>
        <a:xfrm>
          <a:off x="0" y="3957270"/>
          <a:ext cx="8458200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583184" rIns="656450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mediator – </a:t>
          </a:r>
          <a:r>
            <a:rPr lang="en-US" sz="2800" kern="1200" dirty="0" err="1"/>
            <a:t>penyelesaian</a:t>
          </a:r>
          <a:r>
            <a:rPr lang="en-US" sz="2800" kern="1200" dirty="0"/>
            <a:t> </a:t>
          </a:r>
          <a:endParaRPr lang="id-ID" sz="2800" kern="1200" dirty="0"/>
        </a:p>
      </dsp:txBody>
      <dsp:txXfrm>
        <a:off x="0" y="3957270"/>
        <a:ext cx="8458200" cy="1190700"/>
      </dsp:txXfrm>
    </dsp:sp>
    <dsp:sp modelId="{A1A74222-61FA-4030-ADF5-536688E43D6C}">
      <dsp:nvSpPr>
        <dsp:cNvPr id="0" name=""/>
        <dsp:cNvSpPr/>
      </dsp:nvSpPr>
      <dsp:spPr>
        <a:xfrm>
          <a:off x="422910" y="3543990"/>
          <a:ext cx="592074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1" kern="1200" dirty="0"/>
            <a:t>conflict resolution</a:t>
          </a:r>
          <a:endParaRPr lang="id-ID" sz="2800" kern="1200" dirty="0"/>
        </a:p>
      </dsp:txBody>
      <dsp:txXfrm>
        <a:off x="463259" y="3584339"/>
        <a:ext cx="5840042" cy="745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6E50A-A1B6-4316-A032-C3F118089FED}">
      <dsp:nvSpPr>
        <dsp:cNvPr id="0" name=""/>
        <dsp:cNvSpPr/>
      </dsp:nvSpPr>
      <dsp:spPr>
        <a:xfrm>
          <a:off x="2743869" y="778"/>
          <a:ext cx="2284660" cy="228466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Provokasi</a:t>
          </a:r>
          <a:endParaRPr lang="id-ID" sz="1700" kern="1200" dirty="0"/>
        </a:p>
      </dsp:txBody>
      <dsp:txXfrm>
        <a:off x="3315034" y="778"/>
        <a:ext cx="1142330" cy="1884845"/>
      </dsp:txXfrm>
    </dsp:sp>
    <dsp:sp modelId="{389C27D0-F8A6-4AFB-B5FE-1F3DA1311D7F}">
      <dsp:nvSpPr>
        <dsp:cNvPr id="0" name=""/>
        <dsp:cNvSpPr/>
      </dsp:nvSpPr>
      <dsp:spPr>
        <a:xfrm rot="7200000">
          <a:off x="4063566" y="2286561"/>
          <a:ext cx="2284660" cy="228466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Media</a:t>
          </a:r>
          <a:endParaRPr lang="id-ID" sz="1700" kern="1200" dirty="0"/>
        </a:p>
      </dsp:txBody>
      <dsp:txXfrm rot="-5400000">
        <a:off x="4436599" y="2957679"/>
        <a:ext cx="1884845" cy="1142330"/>
      </dsp:txXfrm>
    </dsp:sp>
    <dsp:sp modelId="{C7101ECE-8538-45E3-9124-13D73BB18B3B}">
      <dsp:nvSpPr>
        <dsp:cNvPr id="0" name=""/>
        <dsp:cNvSpPr/>
      </dsp:nvSpPr>
      <dsp:spPr>
        <a:xfrm rot="14400000">
          <a:off x="1424172" y="2286561"/>
          <a:ext cx="2284660" cy="228466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Solusi</a:t>
          </a:r>
          <a:endParaRPr lang="id-ID" sz="1700" kern="1200" dirty="0"/>
        </a:p>
      </dsp:txBody>
      <dsp:txXfrm rot="5400000">
        <a:off x="1450955" y="2957679"/>
        <a:ext cx="1884845" cy="1142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413DD-B0EE-450D-A7FC-3E4C424AEBDB}" type="datetimeFigureOut">
              <a:rPr lang="id-ID" smtClean="0"/>
              <a:pPr/>
              <a:t>04/01/2022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36BD0-E672-4995-9358-01CC9FC32DE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0772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B8E3D17-E6D4-4629-A7F5-5E4247C2B5EB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B3E6B3C-D875-4F86-A2FD-754D9BC24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d.wikipedia.org/wiki/Interaks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Nilai_sosial" TargetMode="External"/><Relationship Id="rId2" Type="http://schemas.openxmlformats.org/officeDocument/2006/relationships/hyperlink" Target="http://id.wikipedia.org/wiki/Kebudayaa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/index.php?title=Peran_sosial&amp;action=edit&amp;redlink=1" TargetMode="External"/><Relationship Id="rId2" Type="http://schemas.openxmlformats.org/officeDocument/2006/relationships/hyperlink" Target="http://id.wikipedia.org/w/index.php?title=Dahrendorf&amp;action=edit&amp;redlink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975104"/>
          </a:xfrm>
        </p:spPr>
        <p:txBody>
          <a:bodyPr/>
          <a:lstStyle/>
          <a:p>
            <a:pPr algn="ctr"/>
            <a:r>
              <a:rPr lang="en-US" dirty="0">
                <a:latin typeface="AR DARLING" pitchFamily="2" charset="0"/>
              </a:rPr>
              <a:t>Media dan </a:t>
            </a:r>
            <a:r>
              <a:rPr lang="en-US" dirty="0" err="1">
                <a:latin typeface="AR DARLING" pitchFamily="2" charset="0"/>
              </a:rPr>
              <a:t>Konflik</a:t>
            </a:r>
            <a:endParaRPr lang="en-US" dirty="0">
              <a:latin typeface="AR DARLING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581400"/>
            <a:ext cx="7772400" cy="1508760"/>
          </a:xfrm>
        </p:spPr>
        <p:txBody>
          <a:bodyPr>
            <a:normAutofit/>
          </a:bodyPr>
          <a:lstStyle/>
          <a:p>
            <a:r>
              <a:rPr lang="en-US" sz="4800" b="1" dirty="0" err="1">
                <a:latin typeface="AR CHRISTY" pitchFamily="2" charset="0"/>
              </a:rPr>
              <a:t>Ekonomi</a:t>
            </a:r>
            <a:r>
              <a:rPr lang="en-US" sz="4800" b="1" dirty="0">
                <a:latin typeface="AR CHRISTY" pitchFamily="2" charset="0"/>
              </a:rPr>
              <a:t> </a:t>
            </a:r>
            <a:r>
              <a:rPr lang="en-US" sz="4800" b="1" dirty="0" err="1">
                <a:latin typeface="AR CHRISTY" pitchFamily="2" charset="0"/>
              </a:rPr>
              <a:t>Politik</a:t>
            </a:r>
            <a:r>
              <a:rPr lang="en-US" sz="4800" b="1" dirty="0">
                <a:latin typeface="AR CHRISTY" pitchFamily="2" charset="0"/>
              </a:rPr>
              <a:t> Media</a:t>
            </a:r>
          </a:p>
          <a:p>
            <a:r>
              <a:rPr lang="en-US" sz="3600" dirty="0" err="1">
                <a:latin typeface="AR BLANCA" pitchFamily="2" charset="0"/>
              </a:rPr>
              <a:t>Catur</a:t>
            </a:r>
            <a:r>
              <a:rPr lang="en-US" sz="3600" dirty="0">
                <a:latin typeface="AR BLANCA" pitchFamily="2" charset="0"/>
              </a:rPr>
              <a:t> </a:t>
            </a:r>
            <a:r>
              <a:rPr lang="en-US" sz="3600" dirty="0" err="1">
                <a:latin typeface="AR BLANCA" pitchFamily="2" charset="0"/>
              </a:rPr>
              <a:t>Nugroho</a:t>
            </a:r>
            <a:endParaRPr lang="en-US" sz="3600" dirty="0">
              <a:latin typeface="AR BLANCA" pitchFamily="2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>
                <a:latin typeface="AR DARLING" pitchFamily="2" charset="0"/>
              </a:rPr>
              <a:t>Akibat</a:t>
            </a:r>
            <a:r>
              <a:rPr lang="en-US" sz="4800" b="1" dirty="0">
                <a:latin typeface="AR DARLING" pitchFamily="2" charset="0"/>
              </a:rPr>
              <a:t> </a:t>
            </a:r>
            <a:r>
              <a:rPr lang="en-US" sz="4800" b="1" dirty="0" err="1">
                <a:latin typeface="AR DARLING" pitchFamily="2" charset="0"/>
              </a:rPr>
              <a:t>konflik</a:t>
            </a:r>
            <a:br>
              <a:rPr lang="en-US" sz="4800" b="1" dirty="0">
                <a:latin typeface="AR DARLING" pitchFamily="2" charset="0"/>
              </a:rPr>
            </a:br>
            <a:endParaRPr lang="en-US" sz="4800" dirty="0"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9839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 :</a:t>
            </a:r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solidaritas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(</a:t>
            </a:r>
            <a:r>
              <a:rPr lang="en-US" i="1" dirty="0" err="1"/>
              <a:t>ingroup</a:t>
            </a:r>
            <a:r>
              <a:rPr lang="en-US" dirty="0"/>
              <a:t>)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lain.</a:t>
            </a:r>
          </a:p>
          <a:p>
            <a:r>
              <a:rPr lang="en-US" dirty="0" err="1"/>
              <a:t>keretakan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yang </a:t>
            </a:r>
            <a:r>
              <a:rPr lang="en-US" dirty="0" err="1"/>
              <a:t>bertikai</a:t>
            </a:r>
            <a:r>
              <a:rPr lang="en-US" dirty="0"/>
              <a:t>.</a:t>
            </a:r>
          </a:p>
          <a:p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timbulnya</a:t>
            </a:r>
            <a:r>
              <a:rPr lang="en-US" dirty="0"/>
              <a:t> rasa </a:t>
            </a:r>
            <a:r>
              <a:rPr lang="en-US" dirty="0" err="1"/>
              <a:t>dendam</a:t>
            </a:r>
            <a:r>
              <a:rPr lang="en-US" dirty="0"/>
              <a:t>, </a:t>
            </a:r>
            <a:r>
              <a:rPr lang="en-US" dirty="0" err="1"/>
              <a:t>benci</a:t>
            </a:r>
            <a:r>
              <a:rPr lang="en-US" dirty="0"/>
              <a:t>,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curiga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r>
              <a:rPr lang="en-US" dirty="0" err="1"/>
              <a:t>dominasi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penaklukan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Posisi</a:t>
            </a:r>
            <a:r>
              <a:rPr lang="en-US" dirty="0"/>
              <a:t> Media </a:t>
            </a:r>
            <a:r>
              <a:rPr lang="en-US" dirty="0" err="1"/>
              <a:t>dalam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pemberitaan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447800"/>
          <a:ext cx="84582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Media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1274064"/>
          </a:xfrm>
        </p:spPr>
        <p:txBody>
          <a:bodyPr/>
          <a:lstStyle/>
          <a:p>
            <a:pPr algn="ctr"/>
            <a:r>
              <a:rPr lang="id-ID" sz="3200" dirty="0"/>
              <a:t>Tichenor</a:t>
            </a:r>
            <a:br>
              <a:rPr lang="en-US" sz="3200" dirty="0"/>
            </a:br>
            <a:r>
              <a:rPr lang="en-US" sz="2400" dirty="0"/>
              <a:t>(</a:t>
            </a:r>
            <a:r>
              <a:rPr lang="en-US" sz="2400" i="1" dirty="0"/>
              <a:t>Community Conflict and The Press</a:t>
            </a:r>
            <a:r>
              <a:rPr lang="id-ID" sz="2400" dirty="0"/>
              <a:t>, 1980: 119)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Tanpa media massa, konflik akan menjadi berita kecil yang terbatas daya jangkaunya</a:t>
            </a:r>
            <a:r>
              <a:rPr lang="en-US" dirty="0"/>
              <a:t>.</a:t>
            </a:r>
          </a:p>
          <a:p>
            <a:r>
              <a:rPr lang="en-US" dirty="0"/>
              <a:t>E</a:t>
            </a:r>
            <a:r>
              <a:rPr lang="id-ID" dirty="0"/>
              <a:t>fek psikologis pemberitaan konflik jauh melebihi apa yang bisa dicapai oleh konflik itu sendiri.</a:t>
            </a:r>
            <a:r>
              <a:rPr lang="en-US" dirty="0"/>
              <a:t> </a:t>
            </a:r>
          </a:p>
          <a:p>
            <a:r>
              <a:rPr lang="en-US" dirty="0"/>
              <a:t>M</a:t>
            </a:r>
            <a:r>
              <a:rPr lang="id-ID" dirty="0"/>
              <a:t>edia menjadi sarana percepatan sebuah topik menuju kesadaran dan kepentingan masyarakat yang lebih tinggi dan lebih luas.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</p:txBody>
      </p:sp>
      <p:pic>
        <p:nvPicPr>
          <p:cNvPr id="4" name="Picture 2" descr="D:\DATA2\Photos\logo2\Others\800px-Myrbach-Charge_of_the_Mamlu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505200"/>
            <a:ext cx="6248400" cy="3352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sosiologis</a:t>
            </a:r>
            <a:r>
              <a:rPr lang="en-US" dirty="0"/>
              <a:t>,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(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)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mengalahkan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menyingkirkan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membuatnya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berdaya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menghancurkannya</a:t>
            </a:r>
            <a:r>
              <a:rPr lang="en-US" dirty="0"/>
              <a:t> .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7772400" cy="3017040"/>
          </a:xfrm>
        </p:spPr>
        <p:txBody>
          <a:bodyPr/>
          <a:lstStyle/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pun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anggotanya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hilang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1027" name="Picture 3" descr="D:\DATA2\Photos\logo2\Others\Hoplite_New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800350"/>
            <a:ext cx="5734050" cy="4057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dilatarbelakangi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yang </a:t>
            </a:r>
            <a:r>
              <a:rPr lang="en-US" dirty="0" err="1"/>
              <a:t>dibawa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>
                <a:hlinkClick r:id="rId2" tooltip="Interaksi"/>
              </a:rPr>
              <a:t>interaksi</a:t>
            </a:r>
            <a:r>
              <a:rPr lang="en-US" dirty="0"/>
              <a:t>. </a:t>
            </a:r>
            <a:r>
              <a:rPr lang="en-US" dirty="0" err="1"/>
              <a:t>Perbedaan-perbedaan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menyangkut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kepandaian</a:t>
            </a:r>
            <a:r>
              <a:rPr lang="en-US" dirty="0"/>
              <a:t>,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istiadat</a:t>
            </a:r>
            <a:r>
              <a:rPr lang="en-US" dirty="0"/>
              <a:t>, </a:t>
            </a:r>
            <a:r>
              <a:rPr lang="en-US" dirty="0" err="1"/>
              <a:t>keyakinan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.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berakar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buruk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772400" cy="5745960"/>
          </a:xfrm>
        </p:spPr>
        <p:txBody>
          <a:bodyPr>
            <a:normAutofit/>
          </a:bodyPr>
          <a:lstStyle/>
          <a:p>
            <a:r>
              <a:rPr lang="en-US" dirty="0" err="1"/>
              <a:t>Menurut</a:t>
            </a:r>
            <a:r>
              <a:rPr lang="en-US" dirty="0"/>
              <a:t> Myers,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berupaya</a:t>
            </a:r>
            <a:r>
              <a:rPr lang="en-US" dirty="0"/>
              <a:t> </a:t>
            </a:r>
            <a:r>
              <a:rPr lang="en-US" dirty="0" err="1"/>
              <a:t>mempertemukan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(1982: 234). </a:t>
            </a:r>
          </a:p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diungkapkan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verbal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diungkapkan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nonverbal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raut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,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, yang </a:t>
            </a:r>
            <a:r>
              <a:rPr lang="en-US" dirty="0" err="1"/>
              <a:t>mengekspresikan</a:t>
            </a:r>
            <a:r>
              <a:rPr lang="en-US" dirty="0"/>
              <a:t> </a:t>
            </a:r>
            <a:r>
              <a:rPr lang="en-US" dirty="0" err="1"/>
              <a:t>pertentangan</a:t>
            </a:r>
            <a:r>
              <a:rPr lang="en-US" dirty="0"/>
              <a:t> (Stewart &amp; Logan, 1993:341). 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"/>
            <a:ext cx="8077200" cy="6248400"/>
          </a:xfrm>
        </p:spPr>
        <p:txBody>
          <a:bodyPr>
            <a:normAutofit/>
          </a:bodyPr>
          <a:lstStyle/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diidentifikasikan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</a:t>
            </a:r>
            <a:r>
              <a:rPr lang="en-US" dirty="0" err="1"/>
              <a:t>hantam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berseteru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diidentifikasikan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‘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dingin</a:t>
            </a:r>
            <a:r>
              <a:rPr lang="en-US" dirty="0"/>
              <a:t>’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diekspresikan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– </a:t>
            </a:r>
            <a:r>
              <a:rPr lang="en-US" dirty="0" err="1"/>
              <a:t>kata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amarah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selamanya</a:t>
            </a:r>
            <a:r>
              <a:rPr lang="en-US" dirty="0"/>
              <a:t> </a:t>
            </a:r>
            <a:r>
              <a:rPr lang="en-US" dirty="0" err="1"/>
              <a:t>berkonotasi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(Stewart &amp; Logan, 1993:342).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memanajemen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 err="1">
                <a:latin typeface="AR DARLING" pitchFamily="2" charset="0"/>
              </a:rPr>
              <a:t>Faktor</a:t>
            </a:r>
            <a:r>
              <a:rPr lang="en-US" sz="4900" b="1" dirty="0">
                <a:latin typeface="AR DARLING" pitchFamily="2" charset="0"/>
              </a:rPr>
              <a:t> </a:t>
            </a:r>
            <a:r>
              <a:rPr lang="en-US" sz="4900" b="1" dirty="0" err="1">
                <a:latin typeface="AR DARLING" pitchFamily="2" charset="0"/>
              </a:rPr>
              <a:t>penyebab</a:t>
            </a:r>
            <a:r>
              <a:rPr lang="en-US" sz="4900" b="1" dirty="0">
                <a:latin typeface="AR DARLING" pitchFamily="2" charset="0"/>
              </a:rPr>
              <a:t> </a:t>
            </a:r>
            <a:r>
              <a:rPr lang="en-US" sz="4900" b="1" dirty="0" err="1">
                <a:latin typeface="AR DARLING" pitchFamily="2" charset="0"/>
              </a:rPr>
              <a:t>konflik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983960"/>
          </a:xfrm>
        </p:spPr>
        <p:txBody>
          <a:bodyPr>
            <a:normAutofit/>
          </a:bodyPr>
          <a:lstStyle/>
          <a:p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/>
              <a:t>individu</a:t>
            </a:r>
            <a:r>
              <a:rPr lang="en-US" b="1" dirty="0"/>
              <a:t>, yang </a:t>
            </a:r>
            <a:r>
              <a:rPr lang="en-US" b="1" dirty="0" err="1"/>
              <a:t>meliputi</a:t>
            </a:r>
            <a:r>
              <a:rPr lang="en-US" b="1" dirty="0"/>
              <a:t> </a:t>
            </a:r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/>
              <a:t>pendirian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perasaan</a:t>
            </a:r>
            <a:r>
              <a:rPr lang="en-US" b="1" dirty="0"/>
              <a:t>.</a:t>
            </a:r>
          </a:p>
          <a:p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/>
              <a:t>latar</a:t>
            </a:r>
            <a:r>
              <a:rPr lang="en-US" b="1" dirty="0"/>
              <a:t> </a:t>
            </a:r>
            <a:r>
              <a:rPr lang="en-US" b="1" dirty="0" err="1"/>
              <a:t>belakang</a:t>
            </a:r>
            <a:r>
              <a:rPr lang="en-US" b="1" dirty="0"/>
              <a:t> </a:t>
            </a:r>
            <a:r>
              <a:rPr lang="en-US" b="1" dirty="0" err="1">
                <a:hlinkClick r:id="rId2" tooltip="Kebudayaan"/>
              </a:rPr>
              <a:t>kebudayaan</a:t>
            </a:r>
            <a:r>
              <a:rPr lang="en-US" b="1" dirty="0"/>
              <a:t> </a:t>
            </a:r>
            <a:r>
              <a:rPr lang="en-US" b="1" dirty="0" err="1"/>
              <a:t>sehingga</a:t>
            </a:r>
            <a:r>
              <a:rPr lang="en-US" b="1" dirty="0"/>
              <a:t> </a:t>
            </a:r>
            <a:r>
              <a:rPr lang="en-US" b="1" dirty="0" err="1"/>
              <a:t>membentuk</a:t>
            </a:r>
            <a:r>
              <a:rPr lang="en-US" b="1" dirty="0"/>
              <a:t> </a:t>
            </a:r>
            <a:r>
              <a:rPr lang="en-US" b="1" dirty="0" err="1"/>
              <a:t>pribadi-pribadi</a:t>
            </a:r>
            <a:r>
              <a:rPr lang="en-US" b="1" dirty="0"/>
              <a:t> yang </a:t>
            </a:r>
            <a:r>
              <a:rPr lang="en-US" b="1" dirty="0" err="1"/>
              <a:t>berbeda</a:t>
            </a:r>
            <a:r>
              <a:rPr lang="en-US" b="1" dirty="0"/>
              <a:t>.</a:t>
            </a:r>
          </a:p>
          <a:p>
            <a:r>
              <a:rPr lang="sv-SE" b="1" dirty="0"/>
              <a:t>Perbedaan kepentingan antara individu atau kelompok.</a:t>
            </a:r>
          </a:p>
          <a:p>
            <a:r>
              <a:rPr lang="sv-SE" b="1" dirty="0"/>
              <a:t>Perubahan-perubahan </a:t>
            </a:r>
            <a:r>
              <a:rPr lang="sv-SE" b="1" dirty="0">
                <a:hlinkClick r:id="rId3" tooltip="Nilai sosial"/>
              </a:rPr>
              <a:t>nilai</a:t>
            </a:r>
            <a:r>
              <a:rPr lang="sv-SE" b="1" dirty="0"/>
              <a:t> yang cepat dan mendadak dalam masyarakat.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err="1">
                <a:latin typeface="AR DARLING" pitchFamily="2" charset="0"/>
              </a:rPr>
              <a:t>Jenis-jenis</a:t>
            </a:r>
            <a:r>
              <a:rPr lang="en-US" sz="4400" b="1" dirty="0">
                <a:latin typeface="AR DARLING" pitchFamily="2" charset="0"/>
              </a:rPr>
              <a:t> </a:t>
            </a:r>
            <a:r>
              <a:rPr lang="en-US" sz="4400" b="1" dirty="0" err="1">
                <a:latin typeface="AR DARLING" pitchFamily="2" charset="0"/>
              </a:rPr>
              <a:t>konflik</a:t>
            </a:r>
            <a:br>
              <a:rPr lang="en-US" sz="4400" b="1" dirty="0">
                <a:latin typeface="AR DARLING" pitchFamily="2" charset="0"/>
              </a:rPr>
            </a:br>
            <a:endParaRPr lang="en-US" sz="4400" dirty="0"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077200" cy="52125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>
                <a:hlinkClick r:id="rId2" tooltip="Dahrendorf (halaman belum tersedia)"/>
              </a:rPr>
              <a:t>Dahrendorf</a:t>
            </a:r>
            <a:r>
              <a:rPr lang="en-US" dirty="0"/>
              <a:t>,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:</a:t>
            </a:r>
          </a:p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>
                <a:hlinkClick r:id="rId3" tooltip="Peran sosial (halaman belum tersedia)"/>
              </a:rPr>
              <a:t>peran</a:t>
            </a:r>
            <a:r>
              <a:rPr lang="en-US" dirty="0">
                <a:hlinkClick r:id="rId3" tooltip="Peran sosial (halaman belum tersedia)"/>
              </a:rPr>
              <a:t> </a:t>
            </a:r>
            <a:r>
              <a:rPr lang="en-US" dirty="0" err="1">
                <a:hlinkClick r:id="rId3" tooltip="Peran sosial (halaman belum tersedia)"/>
              </a:rPr>
              <a:t>sosial</a:t>
            </a:r>
            <a:r>
              <a:rPr lang="en-US" dirty="0"/>
              <a:t> (</a:t>
            </a:r>
            <a:r>
              <a:rPr lang="en-US" dirty="0" err="1"/>
              <a:t>intrapribadi</a:t>
            </a:r>
            <a:r>
              <a:rPr lang="en-US" dirty="0"/>
              <a:t>),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peranan-peranan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(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/role)</a:t>
            </a:r>
          </a:p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kelompok-kelompok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(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gank</a:t>
            </a:r>
            <a:r>
              <a:rPr lang="en-US" dirty="0"/>
              <a:t>).</a:t>
            </a:r>
          </a:p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terorganisir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terorganisir</a:t>
            </a:r>
            <a:r>
              <a:rPr lang="en-US" dirty="0"/>
              <a:t> (</a:t>
            </a:r>
            <a:r>
              <a:rPr lang="en-US" dirty="0" err="1"/>
              <a:t>polisi</a:t>
            </a:r>
            <a:r>
              <a:rPr lang="en-US" dirty="0"/>
              <a:t> </a:t>
            </a:r>
            <a:r>
              <a:rPr lang="en-US" dirty="0" err="1"/>
              <a:t>melawan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).</a:t>
            </a:r>
          </a:p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(</a:t>
            </a:r>
            <a:r>
              <a:rPr lang="en-US" dirty="0" err="1"/>
              <a:t>kampanye</a:t>
            </a:r>
            <a:r>
              <a:rPr lang="en-US" dirty="0"/>
              <a:t>, 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saudara</a:t>
            </a:r>
            <a:r>
              <a:rPr lang="en-US" dirty="0"/>
              <a:t>)</a:t>
            </a:r>
          </a:p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agama</a:t>
            </a:r>
          </a:p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politik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262</TotalTime>
  <Words>553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 BLANCA</vt:lpstr>
      <vt:lpstr>AR CHRISTY</vt:lpstr>
      <vt:lpstr>AR DARLING</vt:lpstr>
      <vt:lpstr>Calibri</vt:lpstr>
      <vt:lpstr>Consolas</vt:lpstr>
      <vt:lpstr>Corbel</vt:lpstr>
      <vt:lpstr>Wingdings</vt:lpstr>
      <vt:lpstr>Wingdings 2</vt:lpstr>
      <vt:lpstr>Wingdings 3</vt:lpstr>
      <vt:lpstr>Metro</vt:lpstr>
      <vt:lpstr>Media dan Konflik</vt:lpstr>
      <vt:lpstr>Apa Itu Konflik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Faktor penyebab konflik </vt:lpstr>
      <vt:lpstr>Jenis-jenis konflik </vt:lpstr>
      <vt:lpstr>Akibat konflik </vt:lpstr>
      <vt:lpstr>Posisi Media dalam  pemberitaan Konflik</vt:lpstr>
      <vt:lpstr>Konstruksi Berita Media</vt:lpstr>
      <vt:lpstr>Tichenor (Community Conflict and The Press, 1980: 119)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Massa dan Konflik</dc:title>
  <dc:creator>WindowsXP</dc:creator>
  <cp:lastModifiedBy>catur nugroho20</cp:lastModifiedBy>
  <cp:revision>28</cp:revision>
  <dcterms:created xsi:type="dcterms:W3CDTF">2010-12-04T01:23:27Z</dcterms:created>
  <dcterms:modified xsi:type="dcterms:W3CDTF">2022-01-04T00:45:50Z</dcterms:modified>
</cp:coreProperties>
</file>